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  <p:sldMasterId id="2147483707" r:id="rId2"/>
  </p:sldMasterIdLst>
  <p:notesMasterIdLst>
    <p:notesMasterId r:id="rId26"/>
  </p:notesMasterIdLst>
  <p:sldIdLst>
    <p:sldId id="379" r:id="rId3"/>
    <p:sldId id="262" r:id="rId4"/>
    <p:sldId id="264" r:id="rId5"/>
    <p:sldId id="380" r:id="rId6"/>
    <p:sldId id="381" r:id="rId7"/>
    <p:sldId id="382" r:id="rId8"/>
    <p:sldId id="386" r:id="rId9"/>
    <p:sldId id="387" r:id="rId10"/>
    <p:sldId id="398" r:id="rId11"/>
    <p:sldId id="384" r:id="rId12"/>
    <p:sldId id="397" r:id="rId13"/>
    <p:sldId id="349" r:id="rId14"/>
    <p:sldId id="388" r:id="rId15"/>
    <p:sldId id="389" r:id="rId16"/>
    <p:sldId id="390" r:id="rId17"/>
    <p:sldId id="391" r:id="rId18"/>
    <p:sldId id="392" r:id="rId19"/>
    <p:sldId id="393" r:id="rId20"/>
    <p:sldId id="394" r:id="rId21"/>
    <p:sldId id="396" r:id="rId22"/>
    <p:sldId id="395" r:id="rId23"/>
    <p:sldId id="328" r:id="rId24"/>
    <p:sldId id="399" r:id="rId25"/>
  </p:sldIdLst>
  <p:sldSz cx="12192000" cy="6858000"/>
  <p:notesSz cx="6858000" cy="9947275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7423" userDrawn="1">
          <p15:clr>
            <a:srgbClr val="A4A3A4"/>
          </p15:clr>
        </p15:guide>
        <p15:guide id="3" pos="1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05B"/>
    <a:srgbClr val="979797"/>
    <a:srgbClr val="98CB4C"/>
    <a:srgbClr val="00BAB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3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82" y="96"/>
      </p:cViewPr>
      <p:guideLst>
        <p:guide orient="horz" pos="709"/>
        <p:guide pos="7423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2024/11/19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676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551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356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253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102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71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478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189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653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371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886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771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447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200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0730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220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164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185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177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272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122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2847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995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361011" y="1753996"/>
            <a:ext cx="3733708" cy="3731274"/>
          </a:xfrm>
          <a:custGeom>
            <a:avLst/>
            <a:gdLst>
              <a:gd name="connsiteX0" fmla="*/ 1866854 w 3733708"/>
              <a:gd name="connsiteY0" fmla="*/ 0 h 3731274"/>
              <a:gd name="connsiteX1" fmla="*/ 3733708 w 3733708"/>
              <a:gd name="connsiteY1" fmla="*/ 1865637 h 3731274"/>
              <a:gd name="connsiteX2" fmla="*/ 1866854 w 3733708"/>
              <a:gd name="connsiteY2" fmla="*/ 3731274 h 3731274"/>
              <a:gd name="connsiteX3" fmla="*/ 0 w 3733708"/>
              <a:gd name="connsiteY3" fmla="*/ 1865637 h 3731274"/>
              <a:gd name="connsiteX4" fmla="*/ 1866854 w 3733708"/>
              <a:gd name="connsiteY4" fmla="*/ 0 h 3731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33708" h="3731274">
                <a:moveTo>
                  <a:pt x="1866854" y="0"/>
                </a:moveTo>
                <a:cubicBezTo>
                  <a:pt x="2897889" y="0"/>
                  <a:pt x="3733708" y="835274"/>
                  <a:pt x="3733708" y="1865637"/>
                </a:cubicBezTo>
                <a:cubicBezTo>
                  <a:pt x="3733708" y="2896000"/>
                  <a:pt x="2897889" y="3731274"/>
                  <a:pt x="1866854" y="3731274"/>
                </a:cubicBezTo>
                <a:cubicBezTo>
                  <a:pt x="835819" y="3731274"/>
                  <a:pt x="0" y="2896000"/>
                  <a:pt x="0" y="1865637"/>
                </a:cubicBezTo>
                <a:cubicBezTo>
                  <a:pt x="0" y="835274"/>
                  <a:pt x="835819" y="0"/>
                  <a:pt x="18668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C74C5-49C3-4B91-9805-E5C47E5A7A9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7262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69080" y="1781724"/>
            <a:ext cx="2143551" cy="2145757"/>
          </a:xfrm>
          <a:custGeom>
            <a:avLst/>
            <a:gdLst>
              <a:gd name="connsiteX0" fmla="*/ 0 w 2143551"/>
              <a:gd name="connsiteY0" fmla="*/ 0 h 2145757"/>
              <a:gd name="connsiteX1" fmla="*/ 2143551 w 2143551"/>
              <a:gd name="connsiteY1" fmla="*/ 0 h 2145757"/>
              <a:gd name="connsiteX2" fmla="*/ 2143551 w 2143551"/>
              <a:gd name="connsiteY2" fmla="*/ 2145757 h 2145757"/>
              <a:gd name="connsiteX3" fmla="*/ 0 w 2143551"/>
              <a:gd name="connsiteY3" fmla="*/ 2145757 h 21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551" h="2145757">
                <a:moveTo>
                  <a:pt x="0" y="0"/>
                </a:moveTo>
                <a:lnTo>
                  <a:pt x="2143551" y="0"/>
                </a:lnTo>
                <a:lnTo>
                  <a:pt x="2143551" y="2145757"/>
                </a:lnTo>
                <a:lnTo>
                  <a:pt x="0" y="21457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2899254" y="3915325"/>
            <a:ext cx="2145187" cy="2135033"/>
          </a:xfrm>
          <a:custGeom>
            <a:avLst/>
            <a:gdLst>
              <a:gd name="connsiteX0" fmla="*/ 0 w 2145187"/>
              <a:gd name="connsiteY0" fmla="*/ 0 h 2135033"/>
              <a:gd name="connsiteX1" fmla="*/ 2145187 w 2145187"/>
              <a:gd name="connsiteY1" fmla="*/ 0 h 2135033"/>
              <a:gd name="connsiteX2" fmla="*/ 2145187 w 2145187"/>
              <a:gd name="connsiteY2" fmla="*/ 2135033 h 2135033"/>
              <a:gd name="connsiteX3" fmla="*/ 0 w 2145187"/>
              <a:gd name="connsiteY3" fmla="*/ 2135033 h 2135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187" h="2135033">
                <a:moveTo>
                  <a:pt x="0" y="0"/>
                </a:moveTo>
                <a:lnTo>
                  <a:pt x="2145187" y="0"/>
                </a:lnTo>
                <a:lnTo>
                  <a:pt x="2145187" y="2135033"/>
                </a:lnTo>
                <a:lnTo>
                  <a:pt x="0" y="21350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5034490" y="1781725"/>
            <a:ext cx="2133600" cy="2133600"/>
          </a:xfrm>
          <a:custGeom>
            <a:avLst/>
            <a:gdLst>
              <a:gd name="connsiteX0" fmla="*/ 0 w 2133600"/>
              <a:gd name="connsiteY0" fmla="*/ 0 h 2133600"/>
              <a:gd name="connsiteX1" fmla="*/ 2133600 w 2133600"/>
              <a:gd name="connsiteY1" fmla="*/ 0 h 2133600"/>
              <a:gd name="connsiteX2" fmla="*/ 2133600 w 2133600"/>
              <a:gd name="connsiteY2" fmla="*/ 2133600 h 2133600"/>
              <a:gd name="connsiteX3" fmla="*/ 0 w 2133600"/>
              <a:gd name="connsiteY3" fmla="*/ 213360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3600" h="2133600">
                <a:moveTo>
                  <a:pt x="0" y="0"/>
                </a:moveTo>
                <a:lnTo>
                  <a:pt x="2133600" y="0"/>
                </a:lnTo>
                <a:lnTo>
                  <a:pt x="2133600" y="2133600"/>
                </a:lnTo>
                <a:lnTo>
                  <a:pt x="0" y="213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300795" y="1781725"/>
            <a:ext cx="2123649" cy="2133600"/>
          </a:xfrm>
          <a:custGeom>
            <a:avLst/>
            <a:gdLst>
              <a:gd name="connsiteX0" fmla="*/ 0 w 2123649"/>
              <a:gd name="connsiteY0" fmla="*/ 0 h 2133600"/>
              <a:gd name="connsiteX1" fmla="*/ 2123649 w 2123649"/>
              <a:gd name="connsiteY1" fmla="*/ 0 h 2133600"/>
              <a:gd name="connsiteX2" fmla="*/ 2123649 w 2123649"/>
              <a:gd name="connsiteY2" fmla="*/ 2133600 h 2133600"/>
              <a:gd name="connsiteX3" fmla="*/ 0 w 2123649"/>
              <a:gd name="connsiteY3" fmla="*/ 213360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3649" h="2133600">
                <a:moveTo>
                  <a:pt x="0" y="0"/>
                </a:moveTo>
                <a:lnTo>
                  <a:pt x="2123649" y="0"/>
                </a:lnTo>
                <a:lnTo>
                  <a:pt x="2123649" y="2133600"/>
                </a:lnTo>
                <a:lnTo>
                  <a:pt x="0" y="213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1025188" y="490538"/>
            <a:ext cx="58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34FFDC9D-D022-4C4F-9F36-3FAD1C14D3E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8333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429262" y="3233341"/>
            <a:ext cx="1315248" cy="1315246"/>
          </a:xfrm>
          <a:custGeom>
            <a:avLst/>
            <a:gdLst>
              <a:gd name="connsiteX0" fmla="*/ 657624 w 1315248"/>
              <a:gd name="connsiteY0" fmla="*/ 0 h 1315246"/>
              <a:gd name="connsiteX1" fmla="*/ 1315248 w 1315248"/>
              <a:gd name="connsiteY1" fmla="*/ 657623 h 1315246"/>
              <a:gd name="connsiteX2" fmla="*/ 657624 w 1315248"/>
              <a:gd name="connsiteY2" fmla="*/ 1315246 h 1315246"/>
              <a:gd name="connsiteX3" fmla="*/ 0 w 1315248"/>
              <a:gd name="connsiteY3" fmla="*/ 657623 h 1315246"/>
              <a:gd name="connsiteX4" fmla="*/ 657624 w 1315248"/>
              <a:gd name="connsiteY4" fmla="*/ 0 h 1315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5248" h="1315246">
                <a:moveTo>
                  <a:pt x="657624" y="0"/>
                </a:moveTo>
                <a:cubicBezTo>
                  <a:pt x="1020820" y="0"/>
                  <a:pt x="1315248" y="294428"/>
                  <a:pt x="1315248" y="657623"/>
                </a:cubicBezTo>
                <a:cubicBezTo>
                  <a:pt x="1315248" y="1020818"/>
                  <a:pt x="1020820" y="1315246"/>
                  <a:pt x="657624" y="1315246"/>
                </a:cubicBezTo>
                <a:cubicBezTo>
                  <a:pt x="294428" y="1315246"/>
                  <a:pt x="0" y="1020818"/>
                  <a:pt x="0" y="657623"/>
                </a:cubicBezTo>
                <a:cubicBezTo>
                  <a:pt x="0" y="294428"/>
                  <a:pt x="294428" y="0"/>
                  <a:pt x="657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165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346200" y="2141058"/>
            <a:ext cx="1663700" cy="1376842"/>
          </a:xfrm>
          <a:custGeom>
            <a:avLst/>
            <a:gdLst>
              <a:gd name="connsiteX0" fmla="*/ 94782 w 1663700"/>
              <a:gd name="connsiteY0" fmla="*/ 0 h 1376842"/>
              <a:gd name="connsiteX1" fmla="*/ 1568918 w 1663700"/>
              <a:gd name="connsiteY1" fmla="*/ 0 h 1376842"/>
              <a:gd name="connsiteX2" fmla="*/ 1663700 w 1663700"/>
              <a:gd name="connsiteY2" fmla="*/ 94782 h 1376842"/>
              <a:gd name="connsiteX3" fmla="*/ 1663700 w 1663700"/>
              <a:gd name="connsiteY3" fmla="*/ 1282060 h 1376842"/>
              <a:gd name="connsiteX4" fmla="*/ 1568918 w 1663700"/>
              <a:gd name="connsiteY4" fmla="*/ 1376842 h 1376842"/>
              <a:gd name="connsiteX5" fmla="*/ 94782 w 1663700"/>
              <a:gd name="connsiteY5" fmla="*/ 1376842 h 1376842"/>
              <a:gd name="connsiteX6" fmla="*/ 0 w 1663700"/>
              <a:gd name="connsiteY6" fmla="*/ 1282060 h 1376842"/>
              <a:gd name="connsiteX7" fmla="*/ 0 w 1663700"/>
              <a:gd name="connsiteY7" fmla="*/ 94782 h 1376842"/>
              <a:gd name="connsiteX8" fmla="*/ 94782 w 1663700"/>
              <a:gd name="connsiteY8" fmla="*/ 0 h 137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700" h="1376842">
                <a:moveTo>
                  <a:pt x="94782" y="0"/>
                </a:moveTo>
                <a:lnTo>
                  <a:pt x="1568918" y="0"/>
                </a:lnTo>
                <a:cubicBezTo>
                  <a:pt x="1621265" y="0"/>
                  <a:pt x="1663700" y="42435"/>
                  <a:pt x="1663700" y="94782"/>
                </a:cubicBezTo>
                <a:lnTo>
                  <a:pt x="1663700" y="1282060"/>
                </a:lnTo>
                <a:cubicBezTo>
                  <a:pt x="1663700" y="1334407"/>
                  <a:pt x="1621265" y="1376842"/>
                  <a:pt x="1568918" y="1376842"/>
                </a:cubicBezTo>
                <a:lnTo>
                  <a:pt x="94782" y="1376842"/>
                </a:lnTo>
                <a:cubicBezTo>
                  <a:pt x="42435" y="1376842"/>
                  <a:pt x="0" y="1334407"/>
                  <a:pt x="0" y="1282060"/>
                </a:cubicBezTo>
                <a:lnTo>
                  <a:pt x="0" y="94782"/>
                </a:lnTo>
                <a:cubicBezTo>
                  <a:pt x="0" y="42435"/>
                  <a:pt x="42435" y="0"/>
                  <a:pt x="947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346200" y="4109484"/>
            <a:ext cx="1663700" cy="1376842"/>
          </a:xfrm>
          <a:custGeom>
            <a:avLst/>
            <a:gdLst>
              <a:gd name="connsiteX0" fmla="*/ 94782 w 1663700"/>
              <a:gd name="connsiteY0" fmla="*/ 0 h 1376842"/>
              <a:gd name="connsiteX1" fmla="*/ 1568918 w 1663700"/>
              <a:gd name="connsiteY1" fmla="*/ 0 h 1376842"/>
              <a:gd name="connsiteX2" fmla="*/ 1663700 w 1663700"/>
              <a:gd name="connsiteY2" fmla="*/ 94782 h 1376842"/>
              <a:gd name="connsiteX3" fmla="*/ 1663700 w 1663700"/>
              <a:gd name="connsiteY3" fmla="*/ 1282060 h 1376842"/>
              <a:gd name="connsiteX4" fmla="*/ 1568918 w 1663700"/>
              <a:gd name="connsiteY4" fmla="*/ 1376842 h 1376842"/>
              <a:gd name="connsiteX5" fmla="*/ 94782 w 1663700"/>
              <a:gd name="connsiteY5" fmla="*/ 1376842 h 1376842"/>
              <a:gd name="connsiteX6" fmla="*/ 0 w 1663700"/>
              <a:gd name="connsiteY6" fmla="*/ 1282060 h 1376842"/>
              <a:gd name="connsiteX7" fmla="*/ 0 w 1663700"/>
              <a:gd name="connsiteY7" fmla="*/ 94782 h 1376842"/>
              <a:gd name="connsiteX8" fmla="*/ 94782 w 1663700"/>
              <a:gd name="connsiteY8" fmla="*/ 0 h 137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700" h="1376842">
                <a:moveTo>
                  <a:pt x="94782" y="0"/>
                </a:moveTo>
                <a:lnTo>
                  <a:pt x="1568918" y="0"/>
                </a:lnTo>
                <a:cubicBezTo>
                  <a:pt x="1621265" y="0"/>
                  <a:pt x="1663700" y="42435"/>
                  <a:pt x="1663700" y="94782"/>
                </a:cubicBezTo>
                <a:lnTo>
                  <a:pt x="1663700" y="1282060"/>
                </a:lnTo>
                <a:cubicBezTo>
                  <a:pt x="1663700" y="1334407"/>
                  <a:pt x="1621265" y="1376842"/>
                  <a:pt x="1568918" y="1376842"/>
                </a:cubicBezTo>
                <a:lnTo>
                  <a:pt x="94782" y="1376842"/>
                </a:lnTo>
                <a:cubicBezTo>
                  <a:pt x="42435" y="1376842"/>
                  <a:pt x="0" y="1334407"/>
                  <a:pt x="0" y="1282060"/>
                </a:cubicBezTo>
                <a:lnTo>
                  <a:pt x="0" y="94782"/>
                </a:lnTo>
                <a:cubicBezTo>
                  <a:pt x="0" y="42435"/>
                  <a:pt x="42435" y="0"/>
                  <a:pt x="947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400800" y="2141058"/>
            <a:ext cx="1663700" cy="1376842"/>
          </a:xfrm>
          <a:custGeom>
            <a:avLst/>
            <a:gdLst>
              <a:gd name="connsiteX0" fmla="*/ 94782 w 1663700"/>
              <a:gd name="connsiteY0" fmla="*/ 0 h 1376842"/>
              <a:gd name="connsiteX1" fmla="*/ 1568918 w 1663700"/>
              <a:gd name="connsiteY1" fmla="*/ 0 h 1376842"/>
              <a:gd name="connsiteX2" fmla="*/ 1663700 w 1663700"/>
              <a:gd name="connsiteY2" fmla="*/ 94782 h 1376842"/>
              <a:gd name="connsiteX3" fmla="*/ 1663700 w 1663700"/>
              <a:gd name="connsiteY3" fmla="*/ 1282060 h 1376842"/>
              <a:gd name="connsiteX4" fmla="*/ 1568918 w 1663700"/>
              <a:gd name="connsiteY4" fmla="*/ 1376842 h 1376842"/>
              <a:gd name="connsiteX5" fmla="*/ 94782 w 1663700"/>
              <a:gd name="connsiteY5" fmla="*/ 1376842 h 1376842"/>
              <a:gd name="connsiteX6" fmla="*/ 0 w 1663700"/>
              <a:gd name="connsiteY6" fmla="*/ 1282060 h 1376842"/>
              <a:gd name="connsiteX7" fmla="*/ 0 w 1663700"/>
              <a:gd name="connsiteY7" fmla="*/ 94782 h 1376842"/>
              <a:gd name="connsiteX8" fmla="*/ 94782 w 1663700"/>
              <a:gd name="connsiteY8" fmla="*/ 0 h 137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700" h="1376842">
                <a:moveTo>
                  <a:pt x="94782" y="0"/>
                </a:moveTo>
                <a:lnTo>
                  <a:pt x="1568918" y="0"/>
                </a:lnTo>
                <a:cubicBezTo>
                  <a:pt x="1621265" y="0"/>
                  <a:pt x="1663700" y="42435"/>
                  <a:pt x="1663700" y="94782"/>
                </a:cubicBezTo>
                <a:lnTo>
                  <a:pt x="1663700" y="1282060"/>
                </a:lnTo>
                <a:cubicBezTo>
                  <a:pt x="1663700" y="1334407"/>
                  <a:pt x="1621265" y="1376842"/>
                  <a:pt x="1568918" y="1376842"/>
                </a:cubicBezTo>
                <a:lnTo>
                  <a:pt x="94782" y="1376842"/>
                </a:lnTo>
                <a:cubicBezTo>
                  <a:pt x="42435" y="1376842"/>
                  <a:pt x="0" y="1334407"/>
                  <a:pt x="0" y="1282060"/>
                </a:cubicBezTo>
                <a:lnTo>
                  <a:pt x="0" y="94782"/>
                </a:lnTo>
                <a:cubicBezTo>
                  <a:pt x="0" y="42435"/>
                  <a:pt x="42435" y="0"/>
                  <a:pt x="947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6400800" y="4109484"/>
            <a:ext cx="1663700" cy="1376842"/>
          </a:xfrm>
          <a:custGeom>
            <a:avLst/>
            <a:gdLst>
              <a:gd name="connsiteX0" fmla="*/ 94782 w 1663700"/>
              <a:gd name="connsiteY0" fmla="*/ 0 h 1376842"/>
              <a:gd name="connsiteX1" fmla="*/ 1568918 w 1663700"/>
              <a:gd name="connsiteY1" fmla="*/ 0 h 1376842"/>
              <a:gd name="connsiteX2" fmla="*/ 1663700 w 1663700"/>
              <a:gd name="connsiteY2" fmla="*/ 94782 h 1376842"/>
              <a:gd name="connsiteX3" fmla="*/ 1663700 w 1663700"/>
              <a:gd name="connsiteY3" fmla="*/ 1282060 h 1376842"/>
              <a:gd name="connsiteX4" fmla="*/ 1568918 w 1663700"/>
              <a:gd name="connsiteY4" fmla="*/ 1376842 h 1376842"/>
              <a:gd name="connsiteX5" fmla="*/ 94782 w 1663700"/>
              <a:gd name="connsiteY5" fmla="*/ 1376842 h 1376842"/>
              <a:gd name="connsiteX6" fmla="*/ 0 w 1663700"/>
              <a:gd name="connsiteY6" fmla="*/ 1282060 h 1376842"/>
              <a:gd name="connsiteX7" fmla="*/ 0 w 1663700"/>
              <a:gd name="connsiteY7" fmla="*/ 94782 h 1376842"/>
              <a:gd name="connsiteX8" fmla="*/ 94782 w 1663700"/>
              <a:gd name="connsiteY8" fmla="*/ 0 h 137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3700" h="1376842">
                <a:moveTo>
                  <a:pt x="94782" y="0"/>
                </a:moveTo>
                <a:lnTo>
                  <a:pt x="1568918" y="0"/>
                </a:lnTo>
                <a:cubicBezTo>
                  <a:pt x="1621265" y="0"/>
                  <a:pt x="1663700" y="42435"/>
                  <a:pt x="1663700" y="94782"/>
                </a:cubicBezTo>
                <a:lnTo>
                  <a:pt x="1663700" y="1282060"/>
                </a:lnTo>
                <a:cubicBezTo>
                  <a:pt x="1663700" y="1334407"/>
                  <a:pt x="1621265" y="1376842"/>
                  <a:pt x="1568918" y="1376842"/>
                </a:cubicBezTo>
                <a:lnTo>
                  <a:pt x="94782" y="1376842"/>
                </a:lnTo>
                <a:cubicBezTo>
                  <a:pt x="42435" y="1376842"/>
                  <a:pt x="0" y="1334407"/>
                  <a:pt x="0" y="1282060"/>
                </a:cubicBezTo>
                <a:lnTo>
                  <a:pt x="0" y="94782"/>
                </a:lnTo>
                <a:cubicBezTo>
                  <a:pt x="0" y="42435"/>
                  <a:pt x="42435" y="0"/>
                  <a:pt x="947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1025188" y="490538"/>
            <a:ext cx="58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34FFDC9D-D022-4C4F-9F36-3FAD1C14D3E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6678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1025188" y="490538"/>
            <a:ext cx="58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34FFDC9D-D022-4C4F-9F36-3FAD1C14D3E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2438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406316" y="1606550"/>
            <a:ext cx="3188144" cy="2066587"/>
          </a:xfrm>
          <a:custGeom>
            <a:avLst/>
            <a:gdLst>
              <a:gd name="connsiteX0" fmla="*/ 0 w 3867851"/>
              <a:gd name="connsiteY0" fmla="*/ 0 h 2507180"/>
              <a:gd name="connsiteX1" fmla="*/ 3867851 w 3867851"/>
              <a:gd name="connsiteY1" fmla="*/ 0 h 2507180"/>
              <a:gd name="connsiteX2" fmla="*/ 3867851 w 3867851"/>
              <a:gd name="connsiteY2" fmla="*/ 2507180 h 2507180"/>
              <a:gd name="connsiteX3" fmla="*/ 0 w 3867851"/>
              <a:gd name="connsiteY3" fmla="*/ 2507180 h 250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851" h="2507180">
                <a:moveTo>
                  <a:pt x="0" y="0"/>
                </a:moveTo>
                <a:lnTo>
                  <a:pt x="3867851" y="0"/>
                </a:lnTo>
                <a:lnTo>
                  <a:pt x="3867851" y="2507180"/>
                </a:lnTo>
                <a:lnTo>
                  <a:pt x="0" y="25071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5406316" y="3968707"/>
            <a:ext cx="1445350" cy="2044418"/>
          </a:xfrm>
          <a:custGeom>
            <a:avLst/>
            <a:gdLst>
              <a:gd name="connsiteX0" fmla="*/ 0 w 1753496"/>
              <a:gd name="connsiteY0" fmla="*/ 0 h 2480285"/>
              <a:gd name="connsiteX1" fmla="*/ 1753496 w 1753496"/>
              <a:gd name="connsiteY1" fmla="*/ 0 h 2480285"/>
              <a:gd name="connsiteX2" fmla="*/ 1753496 w 1753496"/>
              <a:gd name="connsiteY2" fmla="*/ 2480285 h 2480285"/>
              <a:gd name="connsiteX3" fmla="*/ 0 w 1753496"/>
              <a:gd name="connsiteY3" fmla="*/ 2480285 h 248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496" h="2480285">
                <a:moveTo>
                  <a:pt x="0" y="0"/>
                </a:moveTo>
                <a:lnTo>
                  <a:pt x="1753496" y="0"/>
                </a:lnTo>
                <a:lnTo>
                  <a:pt x="1753496" y="2480285"/>
                </a:lnTo>
                <a:lnTo>
                  <a:pt x="0" y="2480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7161430" y="3968707"/>
            <a:ext cx="1445350" cy="2044418"/>
          </a:xfrm>
          <a:custGeom>
            <a:avLst/>
            <a:gdLst>
              <a:gd name="connsiteX0" fmla="*/ 0 w 1753496"/>
              <a:gd name="connsiteY0" fmla="*/ 0 h 2480285"/>
              <a:gd name="connsiteX1" fmla="*/ 1753496 w 1753496"/>
              <a:gd name="connsiteY1" fmla="*/ 0 h 2480285"/>
              <a:gd name="connsiteX2" fmla="*/ 1753496 w 1753496"/>
              <a:gd name="connsiteY2" fmla="*/ 2480285 h 2480285"/>
              <a:gd name="connsiteX3" fmla="*/ 0 w 1753496"/>
              <a:gd name="connsiteY3" fmla="*/ 2480285 h 2480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496" h="2480285">
                <a:moveTo>
                  <a:pt x="0" y="0"/>
                </a:moveTo>
                <a:lnTo>
                  <a:pt x="1753496" y="0"/>
                </a:lnTo>
                <a:lnTo>
                  <a:pt x="1753496" y="2480285"/>
                </a:lnTo>
                <a:lnTo>
                  <a:pt x="0" y="2480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8904224" y="1606550"/>
            <a:ext cx="2080831" cy="4406576"/>
          </a:xfrm>
          <a:custGeom>
            <a:avLst/>
            <a:gdLst>
              <a:gd name="connsiteX0" fmla="*/ 0 w 2524461"/>
              <a:gd name="connsiteY0" fmla="*/ 0 h 5346052"/>
              <a:gd name="connsiteX1" fmla="*/ 2524461 w 2524461"/>
              <a:gd name="connsiteY1" fmla="*/ 0 h 5346052"/>
              <a:gd name="connsiteX2" fmla="*/ 2524461 w 2524461"/>
              <a:gd name="connsiteY2" fmla="*/ 5346052 h 5346052"/>
              <a:gd name="connsiteX3" fmla="*/ 0 w 2524461"/>
              <a:gd name="connsiteY3" fmla="*/ 5346052 h 534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4461" h="5346052">
                <a:moveTo>
                  <a:pt x="0" y="0"/>
                </a:moveTo>
                <a:lnTo>
                  <a:pt x="2524461" y="0"/>
                </a:lnTo>
                <a:lnTo>
                  <a:pt x="2524461" y="5346052"/>
                </a:lnTo>
                <a:lnTo>
                  <a:pt x="0" y="53460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87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0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74714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523261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171809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820355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019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48970" y="2460573"/>
            <a:ext cx="4010860" cy="2177143"/>
          </a:xfrm>
          <a:custGeom>
            <a:avLst/>
            <a:gdLst>
              <a:gd name="connsiteX0" fmla="*/ 0 w 4010860"/>
              <a:gd name="connsiteY0" fmla="*/ 0 h 2177143"/>
              <a:gd name="connsiteX1" fmla="*/ 4010860 w 4010860"/>
              <a:gd name="connsiteY1" fmla="*/ 0 h 2177143"/>
              <a:gd name="connsiteX2" fmla="*/ 4010860 w 4010860"/>
              <a:gd name="connsiteY2" fmla="*/ 2177143 h 2177143"/>
              <a:gd name="connsiteX3" fmla="*/ 0 w 4010860"/>
              <a:gd name="connsiteY3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0860" h="2177143">
                <a:moveTo>
                  <a:pt x="0" y="0"/>
                </a:moveTo>
                <a:lnTo>
                  <a:pt x="4010860" y="0"/>
                </a:lnTo>
                <a:lnTo>
                  <a:pt x="4010860" y="2177143"/>
                </a:lnTo>
                <a:lnTo>
                  <a:pt x="0" y="2177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732170" y="2460573"/>
            <a:ext cx="4010860" cy="2177143"/>
          </a:xfrm>
          <a:custGeom>
            <a:avLst/>
            <a:gdLst>
              <a:gd name="connsiteX0" fmla="*/ 0 w 4010860"/>
              <a:gd name="connsiteY0" fmla="*/ 0 h 2177143"/>
              <a:gd name="connsiteX1" fmla="*/ 4010860 w 4010860"/>
              <a:gd name="connsiteY1" fmla="*/ 0 h 2177143"/>
              <a:gd name="connsiteX2" fmla="*/ 4010860 w 4010860"/>
              <a:gd name="connsiteY2" fmla="*/ 2177143 h 2177143"/>
              <a:gd name="connsiteX3" fmla="*/ 0 w 4010860"/>
              <a:gd name="connsiteY3" fmla="*/ 2177143 h 217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0860" h="2177143">
                <a:moveTo>
                  <a:pt x="0" y="0"/>
                </a:moveTo>
                <a:lnTo>
                  <a:pt x="4010860" y="0"/>
                </a:lnTo>
                <a:lnTo>
                  <a:pt x="4010860" y="2177143"/>
                </a:lnTo>
                <a:lnTo>
                  <a:pt x="0" y="2177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54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:a16="http://schemas.microsoft.com/office/drawing/2014/main" id="{FAB2F69E-7E22-4FD9-AF6C-AC4036445F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740100"/>
          </a:xfrm>
          <a:custGeom>
            <a:avLst/>
            <a:gdLst>
              <a:gd name="connsiteX0" fmla="*/ 0 w 12192000"/>
              <a:gd name="connsiteY0" fmla="*/ 0 h 3740100"/>
              <a:gd name="connsiteX1" fmla="*/ 12192000 w 12192000"/>
              <a:gd name="connsiteY1" fmla="*/ 0 h 3740100"/>
              <a:gd name="connsiteX2" fmla="*/ 12192000 w 12192000"/>
              <a:gd name="connsiteY2" fmla="*/ 3740100 h 3740100"/>
              <a:gd name="connsiteX3" fmla="*/ 0 w 12192000"/>
              <a:gd name="connsiteY3" fmla="*/ 3740100 h 374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740100">
                <a:moveTo>
                  <a:pt x="0" y="0"/>
                </a:moveTo>
                <a:lnTo>
                  <a:pt x="12192000" y="0"/>
                </a:lnTo>
                <a:lnTo>
                  <a:pt x="12192000" y="3740100"/>
                </a:lnTo>
                <a:lnTo>
                  <a:pt x="0" y="3740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830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23E6F6EE-F7C9-4F56-8E7F-C13C2D66F9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9176" y="3181350"/>
            <a:ext cx="2338773" cy="1581150"/>
          </a:xfrm>
          <a:custGeom>
            <a:avLst/>
            <a:gdLst>
              <a:gd name="connsiteX0" fmla="*/ 0 w 2338773"/>
              <a:gd name="connsiteY0" fmla="*/ 0 h 1581150"/>
              <a:gd name="connsiteX1" fmla="*/ 2338773 w 2338773"/>
              <a:gd name="connsiteY1" fmla="*/ 0 h 1581150"/>
              <a:gd name="connsiteX2" fmla="*/ 2338773 w 2338773"/>
              <a:gd name="connsiteY2" fmla="*/ 1581150 h 1581150"/>
              <a:gd name="connsiteX3" fmla="*/ 0 w 2338773"/>
              <a:gd name="connsiteY3" fmla="*/ 1581150 h 158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73" h="1581150">
                <a:moveTo>
                  <a:pt x="0" y="0"/>
                </a:moveTo>
                <a:lnTo>
                  <a:pt x="2338773" y="0"/>
                </a:lnTo>
                <a:lnTo>
                  <a:pt x="2338773" y="1581150"/>
                </a:lnTo>
                <a:lnTo>
                  <a:pt x="0" y="1581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5E64DB0D-A25B-449D-843C-EC08D891D2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24135" y="3181350"/>
            <a:ext cx="2338773" cy="1581150"/>
          </a:xfrm>
          <a:custGeom>
            <a:avLst/>
            <a:gdLst>
              <a:gd name="connsiteX0" fmla="*/ 0 w 2338773"/>
              <a:gd name="connsiteY0" fmla="*/ 0 h 1581150"/>
              <a:gd name="connsiteX1" fmla="*/ 2338773 w 2338773"/>
              <a:gd name="connsiteY1" fmla="*/ 0 h 1581150"/>
              <a:gd name="connsiteX2" fmla="*/ 2338773 w 2338773"/>
              <a:gd name="connsiteY2" fmla="*/ 1581150 h 1581150"/>
              <a:gd name="connsiteX3" fmla="*/ 0 w 2338773"/>
              <a:gd name="connsiteY3" fmla="*/ 1581150 h 158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73" h="1581150">
                <a:moveTo>
                  <a:pt x="0" y="0"/>
                </a:moveTo>
                <a:lnTo>
                  <a:pt x="2338773" y="0"/>
                </a:lnTo>
                <a:lnTo>
                  <a:pt x="2338773" y="1581150"/>
                </a:lnTo>
                <a:lnTo>
                  <a:pt x="0" y="1581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631A015E-D5DF-4E69-9C24-EC6BA3447A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9093" y="3181350"/>
            <a:ext cx="2338773" cy="1581150"/>
          </a:xfrm>
          <a:custGeom>
            <a:avLst/>
            <a:gdLst>
              <a:gd name="connsiteX0" fmla="*/ 0 w 2338773"/>
              <a:gd name="connsiteY0" fmla="*/ 0 h 1581150"/>
              <a:gd name="connsiteX1" fmla="*/ 2338773 w 2338773"/>
              <a:gd name="connsiteY1" fmla="*/ 0 h 1581150"/>
              <a:gd name="connsiteX2" fmla="*/ 2338773 w 2338773"/>
              <a:gd name="connsiteY2" fmla="*/ 1581150 h 1581150"/>
              <a:gd name="connsiteX3" fmla="*/ 0 w 2338773"/>
              <a:gd name="connsiteY3" fmla="*/ 1581150 h 158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73" h="1581150">
                <a:moveTo>
                  <a:pt x="0" y="0"/>
                </a:moveTo>
                <a:lnTo>
                  <a:pt x="2338773" y="0"/>
                </a:lnTo>
                <a:lnTo>
                  <a:pt x="2338773" y="1581150"/>
                </a:lnTo>
                <a:lnTo>
                  <a:pt x="0" y="1581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81EC19F4-3C46-4AFF-9E3E-AA30E6F26C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34053" y="3181350"/>
            <a:ext cx="2338773" cy="1581150"/>
          </a:xfrm>
          <a:custGeom>
            <a:avLst/>
            <a:gdLst>
              <a:gd name="connsiteX0" fmla="*/ 0 w 2338773"/>
              <a:gd name="connsiteY0" fmla="*/ 0 h 1581150"/>
              <a:gd name="connsiteX1" fmla="*/ 2338773 w 2338773"/>
              <a:gd name="connsiteY1" fmla="*/ 0 h 1581150"/>
              <a:gd name="connsiteX2" fmla="*/ 2338773 w 2338773"/>
              <a:gd name="connsiteY2" fmla="*/ 1581150 h 1581150"/>
              <a:gd name="connsiteX3" fmla="*/ 0 w 2338773"/>
              <a:gd name="connsiteY3" fmla="*/ 1581150 h 158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773" h="1581150">
                <a:moveTo>
                  <a:pt x="0" y="0"/>
                </a:moveTo>
                <a:lnTo>
                  <a:pt x="2338773" y="0"/>
                </a:lnTo>
                <a:lnTo>
                  <a:pt x="2338773" y="1581150"/>
                </a:lnTo>
                <a:lnTo>
                  <a:pt x="0" y="1581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95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4B817D77-E470-4C1D-99F0-5B396C4EBD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9176" y="2179639"/>
            <a:ext cx="1485900" cy="1485900"/>
          </a:xfrm>
          <a:custGeom>
            <a:avLst/>
            <a:gdLst>
              <a:gd name="connsiteX0" fmla="*/ 742950 w 1485900"/>
              <a:gd name="connsiteY0" fmla="*/ 0 h 1485900"/>
              <a:gd name="connsiteX1" fmla="*/ 1485900 w 1485900"/>
              <a:gd name="connsiteY1" fmla="*/ 0 h 1485900"/>
              <a:gd name="connsiteX2" fmla="*/ 1485900 w 1485900"/>
              <a:gd name="connsiteY2" fmla="*/ 742950 h 1485900"/>
              <a:gd name="connsiteX3" fmla="*/ 742950 w 1485900"/>
              <a:gd name="connsiteY3" fmla="*/ 1485900 h 1485900"/>
              <a:gd name="connsiteX4" fmla="*/ 0 w 1485900"/>
              <a:gd name="connsiteY4" fmla="*/ 742950 h 1485900"/>
              <a:gd name="connsiteX5" fmla="*/ 742950 w 1485900"/>
              <a:gd name="connsiteY5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5900" h="1485900">
                <a:moveTo>
                  <a:pt x="742950" y="0"/>
                </a:moveTo>
                <a:lnTo>
                  <a:pt x="1485900" y="0"/>
                </a:lnTo>
                <a:lnTo>
                  <a:pt x="1485900" y="742950"/>
                </a:lnTo>
                <a:cubicBezTo>
                  <a:pt x="1485900" y="1153270"/>
                  <a:pt x="1153270" y="1485900"/>
                  <a:pt x="742950" y="1485900"/>
                </a:cubicBezTo>
                <a:cubicBezTo>
                  <a:pt x="332630" y="1485900"/>
                  <a:pt x="0" y="1153270"/>
                  <a:pt x="0" y="742950"/>
                </a:cubicBezTo>
                <a:cubicBezTo>
                  <a:pt x="0" y="332630"/>
                  <a:pt x="332630" y="0"/>
                  <a:pt x="742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3510D6E1-6A76-464B-8A68-E238848C00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19176" y="4198939"/>
            <a:ext cx="1485900" cy="1485900"/>
          </a:xfrm>
          <a:custGeom>
            <a:avLst/>
            <a:gdLst>
              <a:gd name="connsiteX0" fmla="*/ 742950 w 1485900"/>
              <a:gd name="connsiteY0" fmla="*/ 0 h 1485900"/>
              <a:gd name="connsiteX1" fmla="*/ 1485900 w 1485900"/>
              <a:gd name="connsiteY1" fmla="*/ 0 h 1485900"/>
              <a:gd name="connsiteX2" fmla="*/ 1485900 w 1485900"/>
              <a:gd name="connsiteY2" fmla="*/ 742950 h 1485900"/>
              <a:gd name="connsiteX3" fmla="*/ 742950 w 1485900"/>
              <a:gd name="connsiteY3" fmla="*/ 1485900 h 1485900"/>
              <a:gd name="connsiteX4" fmla="*/ 0 w 1485900"/>
              <a:gd name="connsiteY4" fmla="*/ 742950 h 1485900"/>
              <a:gd name="connsiteX5" fmla="*/ 742950 w 1485900"/>
              <a:gd name="connsiteY5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5900" h="1485900">
                <a:moveTo>
                  <a:pt x="742950" y="0"/>
                </a:moveTo>
                <a:lnTo>
                  <a:pt x="1485900" y="0"/>
                </a:lnTo>
                <a:lnTo>
                  <a:pt x="1485900" y="742950"/>
                </a:lnTo>
                <a:cubicBezTo>
                  <a:pt x="1485900" y="1153270"/>
                  <a:pt x="1153270" y="1485900"/>
                  <a:pt x="742950" y="1485900"/>
                </a:cubicBezTo>
                <a:cubicBezTo>
                  <a:pt x="332630" y="1485900"/>
                  <a:pt x="0" y="1153270"/>
                  <a:pt x="0" y="742950"/>
                </a:cubicBezTo>
                <a:cubicBezTo>
                  <a:pt x="0" y="332630"/>
                  <a:pt x="332630" y="0"/>
                  <a:pt x="742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79BADA21-D364-42D4-8B4D-6F88265040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2179639"/>
            <a:ext cx="1485900" cy="1485900"/>
          </a:xfrm>
          <a:custGeom>
            <a:avLst/>
            <a:gdLst>
              <a:gd name="connsiteX0" fmla="*/ 742950 w 1485900"/>
              <a:gd name="connsiteY0" fmla="*/ 0 h 1485900"/>
              <a:gd name="connsiteX1" fmla="*/ 1485900 w 1485900"/>
              <a:gd name="connsiteY1" fmla="*/ 0 h 1485900"/>
              <a:gd name="connsiteX2" fmla="*/ 1485900 w 1485900"/>
              <a:gd name="connsiteY2" fmla="*/ 742950 h 1485900"/>
              <a:gd name="connsiteX3" fmla="*/ 742950 w 1485900"/>
              <a:gd name="connsiteY3" fmla="*/ 1485900 h 1485900"/>
              <a:gd name="connsiteX4" fmla="*/ 0 w 1485900"/>
              <a:gd name="connsiteY4" fmla="*/ 742950 h 1485900"/>
              <a:gd name="connsiteX5" fmla="*/ 742950 w 1485900"/>
              <a:gd name="connsiteY5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5900" h="1485900">
                <a:moveTo>
                  <a:pt x="742950" y="0"/>
                </a:moveTo>
                <a:lnTo>
                  <a:pt x="1485900" y="0"/>
                </a:lnTo>
                <a:lnTo>
                  <a:pt x="1485900" y="742950"/>
                </a:lnTo>
                <a:cubicBezTo>
                  <a:pt x="1485900" y="1153270"/>
                  <a:pt x="1153270" y="1485900"/>
                  <a:pt x="742950" y="1485900"/>
                </a:cubicBezTo>
                <a:cubicBezTo>
                  <a:pt x="332630" y="1485900"/>
                  <a:pt x="0" y="1153270"/>
                  <a:pt x="0" y="742950"/>
                </a:cubicBezTo>
                <a:cubicBezTo>
                  <a:pt x="0" y="332630"/>
                  <a:pt x="332630" y="0"/>
                  <a:pt x="742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B111021E-0D57-475A-B7D3-1EF1512783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4198939"/>
            <a:ext cx="1485900" cy="1485900"/>
          </a:xfrm>
          <a:custGeom>
            <a:avLst/>
            <a:gdLst>
              <a:gd name="connsiteX0" fmla="*/ 742950 w 1485900"/>
              <a:gd name="connsiteY0" fmla="*/ 0 h 1485900"/>
              <a:gd name="connsiteX1" fmla="*/ 1485900 w 1485900"/>
              <a:gd name="connsiteY1" fmla="*/ 0 h 1485900"/>
              <a:gd name="connsiteX2" fmla="*/ 1485900 w 1485900"/>
              <a:gd name="connsiteY2" fmla="*/ 742950 h 1485900"/>
              <a:gd name="connsiteX3" fmla="*/ 742950 w 1485900"/>
              <a:gd name="connsiteY3" fmla="*/ 1485900 h 1485900"/>
              <a:gd name="connsiteX4" fmla="*/ 0 w 1485900"/>
              <a:gd name="connsiteY4" fmla="*/ 742950 h 1485900"/>
              <a:gd name="connsiteX5" fmla="*/ 742950 w 1485900"/>
              <a:gd name="connsiteY5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5900" h="1485900">
                <a:moveTo>
                  <a:pt x="742950" y="0"/>
                </a:moveTo>
                <a:lnTo>
                  <a:pt x="1485900" y="0"/>
                </a:lnTo>
                <a:lnTo>
                  <a:pt x="1485900" y="742950"/>
                </a:lnTo>
                <a:cubicBezTo>
                  <a:pt x="1485900" y="1153270"/>
                  <a:pt x="1153270" y="1485900"/>
                  <a:pt x="742950" y="1485900"/>
                </a:cubicBezTo>
                <a:cubicBezTo>
                  <a:pt x="332630" y="1485900"/>
                  <a:pt x="0" y="1153270"/>
                  <a:pt x="0" y="742950"/>
                </a:cubicBezTo>
                <a:cubicBezTo>
                  <a:pt x="0" y="332630"/>
                  <a:pt x="332630" y="0"/>
                  <a:pt x="742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960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>
            <a:extLst>
              <a:ext uri="{FF2B5EF4-FFF2-40B4-BE49-F238E27FC236}">
                <a16:creationId xmlns:a16="http://schemas.microsoft.com/office/drawing/2014/main" id="{30B0E065-7323-48CA-AF80-46BA9000DB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3325" y="2873375"/>
            <a:ext cx="2082800" cy="2082800"/>
          </a:xfrm>
          <a:custGeom>
            <a:avLst/>
            <a:gdLst>
              <a:gd name="connsiteX0" fmla="*/ 1041400 w 2082800"/>
              <a:gd name="connsiteY0" fmla="*/ 0 h 2082800"/>
              <a:gd name="connsiteX1" fmla="*/ 2082800 w 2082800"/>
              <a:gd name="connsiteY1" fmla="*/ 1041400 h 2082800"/>
              <a:gd name="connsiteX2" fmla="*/ 1041400 w 2082800"/>
              <a:gd name="connsiteY2" fmla="*/ 2082800 h 2082800"/>
              <a:gd name="connsiteX3" fmla="*/ 0 w 2082800"/>
              <a:gd name="connsiteY3" fmla="*/ 1041400 h 2082800"/>
              <a:gd name="connsiteX4" fmla="*/ 1041400 w 2082800"/>
              <a:gd name="connsiteY4" fmla="*/ 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2800" h="2082800">
                <a:moveTo>
                  <a:pt x="1041400" y="0"/>
                </a:moveTo>
                <a:cubicBezTo>
                  <a:pt x="1616549" y="0"/>
                  <a:pt x="2082800" y="466251"/>
                  <a:pt x="2082800" y="1041400"/>
                </a:cubicBezTo>
                <a:cubicBezTo>
                  <a:pt x="2082800" y="1616549"/>
                  <a:pt x="1616549" y="2082800"/>
                  <a:pt x="1041400" y="2082800"/>
                </a:cubicBezTo>
                <a:cubicBezTo>
                  <a:pt x="466251" y="2082800"/>
                  <a:pt x="0" y="1616549"/>
                  <a:pt x="0" y="1041400"/>
                </a:cubicBezTo>
                <a:cubicBezTo>
                  <a:pt x="0" y="466251"/>
                  <a:pt x="466251" y="0"/>
                  <a:pt x="10414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491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id="{81C9185C-05DD-41EA-AECB-7F4DEF6EF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80189" y="2297714"/>
            <a:ext cx="2338772" cy="2338772"/>
          </a:xfrm>
          <a:custGeom>
            <a:avLst/>
            <a:gdLst>
              <a:gd name="connsiteX0" fmla="*/ 1169386 w 2338772"/>
              <a:gd name="connsiteY0" fmla="*/ 0 h 2338772"/>
              <a:gd name="connsiteX1" fmla="*/ 2338772 w 2338772"/>
              <a:gd name="connsiteY1" fmla="*/ 1169386 h 2338772"/>
              <a:gd name="connsiteX2" fmla="*/ 1169386 w 2338772"/>
              <a:gd name="connsiteY2" fmla="*/ 2338772 h 2338772"/>
              <a:gd name="connsiteX3" fmla="*/ 0 w 2338772"/>
              <a:gd name="connsiteY3" fmla="*/ 1169386 h 2338772"/>
              <a:gd name="connsiteX4" fmla="*/ 1169386 w 2338772"/>
              <a:gd name="connsiteY4" fmla="*/ 0 h 233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772" h="2338772">
                <a:moveTo>
                  <a:pt x="1169386" y="0"/>
                </a:moveTo>
                <a:cubicBezTo>
                  <a:pt x="1815220" y="0"/>
                  <a:pt x="2338772" y="523552"/>
                  <a:pt x="2338772" y="1169386"/>
                </a:cubicBezTo>
                <a:cubicBezTo>
                  <a:pt x="2338772" y="1815220"/>
                  <a:pt x="1815220" y="2338772"/>
                  <a:pt x="1169386" y="2338772"/>
                </a:cubicBezTo>
                <a:cubicBezTo>
                  <a:pt x="523552" y="2338772"/>
                  <a:pt x="0" y="1815220"/>
                  <a:pt x="0" y="1169386"/>
                </a:cubicBezTo>
                <a:cubicBezTo>
                  <a:pt x="0" y="523552"/>
                  <a:pt x="523552" y="0"/>
                  <a:pt x="11693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1" name="图片占位符 10">
            <a:extLst>
              <a:ext uri="{FF2B5EF4-FFF2-40B4-BE49-F238E27FC236}">
                <a16:creationId xmlns:a16="http://schemas.microsoft.com/office/drawing/2014/main" id="{963117AA-7A1C-4910-AAB2-389DE975C4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6614" y="3378802"/>
            <a:ext cx="2338772" cy="2338772"/>
          </a:xfrm>
          <a:custGeom>
            <a:avLst/>
            <a:gdLst>
              <a:gd name="connsiteX0" fmla="*/ 1169386 w 2338772"/>
              <a:gd name="connsiteY0" fmla="*/ 0 h 2338772"/>
              <a:gd name="connsiteX1" fmla="*/ 2338772 w 2338772"/>
              <a:gd name="connsiteY1" fmla="*/ 1169386 h 2338772"/>
              <a:gd name="connsiteX2" fmla="*/ 1169386 w 2338772"/>
              <a:gd name="connsiteY2" fmla="*/ 2338772 h 2338772"/>
              <a:gd name="connsiteX3" fmla="*/ 0 w 2338772"/>
              <a:gd name="connsiteY3" fmla="*/ 1169386 h 2338772"/>
              <a:gd name="connsiteX4" fmla="*/ 1169386 w 2338772"/>
              <a:gd name="connsiteY4" fmla="*/ 0 h 233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772" h="2338772">
                <a:moveTo>
                  <a:pt x="1169386" y="0"/>
                </a:moveTo>
                <a:cubicBezTo>
                  <a:pt x="1815220" y="0"/>
                  <a:pt x="2338772" y="523552"/>
                  <a:pt x="2338772" y="1169386"/>
                </a:cubicBezTo>
                <a:cubicBezTo>
                  <a:pt x="2338772" y="1815220"/>
                  <a:pt x="1815220" y="2338772"/>
                  <a:pt x="1169386" y="2338772"/>
                </a:cubicBezTo>
                <a:cubicBezTo>
                  <a:pt x="523552" y="2338772"/>
                  <a:pt x="0" y="1815220"/>
                  <a:pt x="0" y="1169386"/>
                </a:cubicBezTo>
                <a:cubicBezTo>
                  <a:pt x="0" y="523552"/>
                  <a:pt x="523552" y="0"/>
                  <a:pt x="11693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2" name="图片占位符 11">
            <a:extLst>
              <a:ext uri="{FF2B5EF4-FFF2-40B4-BE49-F238E27FC236}">
                <a16:creationId xmlns:a16="http://schemas.microsoft.com/office/drawing/2014/main" id="{F37685E9-2BE6-48F2-8724-104DA60A13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73039" y="2297714"/>
            <a:ext cx="2338772" cy="2338772"/>
          </a:xfrm>
          <a:custGeom>
            <a:avLst/>
            <a:gdLst>
              <a:gd name="connsiteX0" fmla="*/ 1169386 w 2338772"/>
              <a:gd name="connsiteY0" fmla="*/ 0 h 2338772"/>
              <a:gd name="connsiteX1" fmla="*/ 2338772 w 2338772"/>
              <a:gd name="connsiteY1" fmla="*/ 1169386 h 2338772"/>
              <a:gd name="connsiteX2" fmla="*/ 1169386 w 2338772"/>
              <a:gd name="connsiteY2" fmla="*/ 2338772 h 2338772"/>
              <a:gd name="connsiteX3" fmla="*/ 0 w 2338772"/>
              <a:gd name="connsiteY3" fmla="*/ 1169386 h 2338772"/>
              <a:gd name="connsiteX4" fmla="*/ 1169386 w 2338772"/>
              <a:gd name="connsiteY4" fmla="*/ 0 h 233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772" h="2338772">
                <a:moveTo>
                  <a:pt x="1169386" y="0"/>
                </a:moveTo>
                <a:cubicBezTo>
                  <a:pt x="1815220" y="0"/>
                  <a:pt x="2338772" y="523552"/>
                  <a:pt x="2338772" y="1169386"/>
                </a:cubicBezTo>
                <a:cubicBezTo>
                  <a:pt x="2338772" y="1815220"/>
                  <a:pt x="1815220" y="2338772"/>
                  <a:pt x="1169386" y="2338772"/>
                </a:cubicBezTo>
                <a:cubicBezTo>
                  <a:pt x="523552" y="2338772"/>
                  <a:pt x="0" y="1815220"/>
                  <a:pt x="0" y="1169386"/>
                </a:cubicBezTo>
                <a:cubicBezTo>
                  <a:pt x="0" y="523552"/>
                  <a:pt x="523552" y="0"/>
                  <a:pt x="11693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066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D1B768D6-839B-4657-997C-6C33A8A7A2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98601" y="2313782"/>
            <a:ext cx="1409700" cy="1409700"/>
          </a:xfrm>
          <a:custGeom>
            <a:avLst/>
            <a:gdLst>
              <a:gd name="connsiteX0" fmla="*/ 704850 w 1409700"/>
              <a:gd name="connsiteY0" fmla="*/ 0 h 1409700"/>
              <a:gd name="connsiteX1" fmla="*/ 1409700 w 1409700"/>
              <a:gd name="connsiteY1" fmla="*/ 704850 h 1409700"/>
              <a:gd name="connsiteX2" fmla="*/ 704850 w 1409700"/>
              <a:gd name="connsiteY2" fmla="*/ 1409700 h 1409700"/>
              <a:gd name="connsiteX3" fmla="*/ 0 w 1409700"/>
              <a:gd name="connsiteY3" fmla="*/ 704850 h 1409700"/>
              <a:gd name="connsiteX4" fmla="*/ 704850 w 1409700"/>
              <a:gd name="connsiteY4" fmla="*/ 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700">
                <a:moveTo>
                  <a:pt x="704850" y="0"/>
                </a:moveTo>
                <a:cubicBezTo>
                  <a:pt x="1094128" y="0"/>
                  <a:pt x="1409700" y="315572"/>
                  <a:pt x="1409700" y="704850"/>
                </a:cubicBezTo>
                <a:cubicBezTo>
                  <a:pt x="1409700" y="1094128"/>
                  <a:pt x="1094128" y="1409700"/>
                  <a:pt x="704850" y="1409700"/>
                </a:cubicBezTo>
                <a:cubicBezTo>
                  <a:pt x="315572" y="1409700"/>
                  <a:pt x="0" y="1094128"/>
                  <a:pt x="0" y="704850"/>
                </a:cubicBezTo>
                <a:cubicBezTo>
                  <a:pt x="0" y="315572"/>
                  <a:pt x="315572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 dirty="0"/>
          </a:p>
        </p:txBody>
      </p:sp>
      <p:sp>
        <p:nvSpPr>
          <p:cNvPr id="14" name="图片占位符 13">
            <a:extLst>
              <a:ext uri="{FF2B5EF4-FFF2-40B4-BE49-F238E27FC236}">
                <a16:creationId xmlns:a16="http://schemas.microsoft.com/office/drawing/2014/main" id="{6E8E71A2-A3D3-4D6A-B715-A65005E5B17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98601" y="4180682"/>
            <a:ext cx="1409700" cy="1409700"/>
          </a:xfrm>
          <a:custGeom>
            <a:avLst/>
            <a:gdLst>
              <a:gd name="connsiteX0" fmla="*/ 704850 w 1409700"/>
              <a:gd name="connsiteY0" fmla="*/ 0 h 1409700"/>
              <a:gd name="connsiteX1" fmla="*/ 1409700 w 1409700"/>
              <a:gd name="connsiteY1" fmla="*/ 704850 h 1409700"/>
              <a:gd name="connsiteX2" fmla="*/ 704850 w 1409700"/>
              <a:gd name="connsiteY2" fmla="*/ 1409700 h 1409700"/>
              <a:gd name="connsiteX3" fmla="*/ 0 w 1409700"/>
              <a:gd name="connsiteY3" fmla="*/ 704850 h 1409700"/>
              <a:gd name="connsiteX4" fmla="*/ 704850 w 1409700"/>
              <a:gd name="connsiteY4" fmla="*/ 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700">
                <a:moveTo>
                  <a:pt x="704850" y="0"/>
                </a:moveTo>
                <a:cubicBezTo>
                  <a:pt x="1094128" y="0"/>
                  <a:pt x="1409700" y="315572"/>
                  <a:pt x="1409700" y="704850"/>
                </a:cubicBezTo>
                <a:cubicBezTo>
                  <a:pt x="1409700" y="1094128"/>
                  <a:pt x="1094128" y="1409700"/>
                  <a:pt x="704850" y="1409700"/>
                </a:cubicBezTo>
                <a:cubicBezTo>
                  <a:pt x="315572" y="1409700"/>
                  <a:pt x="0" y="1094128"/>
                  <a:pt x="0" y="704850"/>
                </a:cubicBezTo>
                <a:cubicBezTo>
                  <a:pt x="0" y="315572"/>
                  <a:pt x="315572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D124585B-026A-4033-A82F-A5CC31E3ED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75401" y="2313782"/>
            <a:ext cx="1409700" cy="1409700"/>
          </a:xfrm>
          <a:custGeom>
            <a:avLst/>
            <a:gdLst>
              <a:gd name="connsiteX0" fmla="*/ 704850 w 1409700"/>
              <a:gd name="connsiteY0" fmla="*/ 0 h 1409700"/>
              <a:gd name="connsiteX1" fmla="*/ 1409700 w 1409700"/>
              <a:gd name="connsiteY1" fmla="*/ 704850 h 1409700"/>
              <a:gd name="connsiteX2" fmla="*/ 704850 w 1409700"/>
              <a:gd name="connsiteY2" fmla="*/ 1409700 h 1409700"/>
              <a:gd name="connsiteX3" fmla="*/ 0 w 1409700"/>
              <a:gd name="connsiteY3" fmla="*/ 704850 h 1409700"/>
              <a:gd name="connsiteX4" fmla="*/ 704850 w 1409700"/>
              <a:gd name="connsiteY4" fmla="*/ 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700">
                <a:moveTo>
                  <a:pt x="704850" y="0"/>
                </a:moveTo>
                <a:cubicBezTo>
                  <a:pt x="1094128" y="0"/>
                  <a:pt x="1409700" y="315572"/>
                  <a:pt x="1409700" y="704850"/>
                </a:cubicBezTo>
                <a:cubicBezTo>
                  <a:pt x="1409700" y="1094128"/>
                  <a:pt x="1094128" y="1409700"/>
                  <a:pt x="704850" y="1409700"/>
                </a:cubicBezTo>
                <a:cubicBezTo>
                  <a:pt x="315572" y="1409700"/>
                  <a:pt x="0" y="1094128"/>
                  <a:pt x="0" y="704850"/>
                </a:cubicBezTo>
                <a:cubicBezTo>
                  <a:pt x="0" y="315572"/>
                  <a:pt x="315572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16" name="图片占位符 15">
            <a:extLst>
              <a:ext uri="{FF2B5EF4-FFF2-40B4-BE49-F238E27FC236}">
                <a16:creationId xmlns:a16="http://schemas.microsoft.com/office/drawing/2014/main" id="{97413784-927C-45C9-9888-B127570A8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5401" y="4180682"/>
            <a:ext cx="1409700" cy="1409700"/>
          </a:xfrm>
          <a:custGeom>
            <a:avLst/>
            <a:gdLst>
              <a:gd name="connsiteX0" fmla="*/ 704850 w 1409700"/>
              <a:gd name="connsiteY0" fmla="*/ 0 h 1409700"/>
              <a:gd name="connsiteX1" fmla="*/ 1409700 w 1409700"/>
              <a:gd name="connsiteY1" fmla="*/ 704850 h 1409700"/>
              <a:gd name="connsiteX2" fmla="*/ 704850 w 1409700"/>
              <a:gd name="connsiteY2" fmla="*/ 1409700 h 1409700"/>
              <a:gd name="connsiteX3" fmla="*/ 0 w 1409700"/>
              <a:gd name="connsiteY3" fmla="*/ 704850 h 1409700"/>
              <a:gd name="connsiteX4" fmla="*/ 704850 w 1409700"/>
              <a:gd name="connsiteY4" fmla="*/ 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700">
                <a:moveTo>
                  <a:pt x="704850" y="0"/>
                </a:moveTo>
                <a:cubicBezTo>
                  <a:pt x="1094128" y="0"/>
                  <a:pt x="1409700" y="315572"/>
                  <a:pt x="1409700" y="704850"/>
                </a:cubicBezTo>
                <a:cubicBezTo>
                  <a:pt x="1409700" y="1094128"/>
                  <a:pt x="1094128" y="1409700"/>
                  <a:pt x="704850" y="1409700"/>
                </a:cubicBezTo>
                <a:cubicBezTo>
                  <a:pt x="315572" y="1409700"/>
                  <a:pt x="0" y="1094128"/>
                  <a:pt x="0" y="704850"/>
                </a:cubicBezTo>
                <a:cubicBezTo>
                  <a:pt x="0" y="315572"/>
                  <a:pt x="315572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080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>
            <a:extLst>
              <a:ext uri="{FF2B5EF4-FFF2-40B4-BE49-F238E27FC236}">
                <a16:creationId xmlns:a16="http://schemas.microsoft.com/office/drawing/2014/main" id="{01C9FB74-F2B6-4272-AF5E-B27221B670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9175" y="1951039"/>
            <a:ext cx="4903572" cy="1884311"/>
          </a:xfrm>
          <a:custGeom>
            <a:avLst/>
            <a:gdLst>
              <a:gd name="connsiteX0" fmla="*/ 0 w 4903572"/>
              <a:gd name="connsiteY0" fmla="*/ 0 h 1884311"/>
              <a:gd name="connsiteX1" fmla="*/ 4903572 w 4903572"/>
              <a:gd name="connsiteY1" fmla="*/ 0 h 1884311"/>
              <a:gd name="connsiteX2" fmla="*/ 4903572 w 4903572"/>
              <a:gd name="connsiteY2" fmla="*/ 1884311 h 1884311"/>
              <a:gd name="connsiteX3" fmla="*/ 0 w 4903572"/>
              <a:gd name="connsiteY3" fmla="*/ 1884311 h 18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3572" h="1884311">
                <a:moveTo>
                  <a:pt x="0" y="0"/>
                </a:moveTo>
                <a:lnTo>
                  <a:pt x="4903572" y="0"/>
                </a:lnTo>
                <a:lnTo>
                  <a:pt x="4903572" y="1884311"/>
                </a:lnTo>
                <a:lnTo>
                  <a:pt x="0" y="18843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  <p:sp>
        <p:nvSpPr>
          <p:cNvPr id="9" name="图片占位符 8">
            <a:extLst>
              <a:ext uri="{FF2B5EF4-FFF2-40B4-BE49-F238E27FC236}">
                <a16:creationId xmlns:a16="http://schemas.microsoft.com/office/drawing/2014/main" id="{B2EBEF0D-8DF8-4482-A744-713C369F72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9253" y="1951039"/>
            <a:ext cx="4903572" cy="1884311"/>
          </a:xfrm>
          <a:custGeom>
            <a:avLst/>
            <a:gdLst>
              <a:gd name="connsiteX0" fmla="*/ 0 w 4903572"/>
              <a:gd name="connsiteY0" fmla="*/ 0 h 1884311"/>
              <a:gd name="connsiteX1" fmla="*/ 4903572 w 4903572"/>
              <a:gd name="connsiteY1" fmla="*/ 0 h 1884311"/>
              <a:gd name="connsiteX2" fmla="*/ 4903572 w 4903572"/>
              <a:gd name="connsiteY2" fmla="*/ 1884311 h 1884311"/>
              <a:gd name="connsiteX3" fmla="*/ 0 w 4903572"/>
              <a:gd name="connsiteY3" fmla="*/ 1884311 h 188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3572" h="1884311">
                <a:moveTo>
                  <a:pt x="0" y="0"/>
                </a:moveTo>
                <a:lnTo>
                  <a:pt x="4903572" y="0"/>
                </a:lnTo>
                <a:lnTo>
                  <a:pt x="4903572" y="1884311"/>
                </a:lnTo>
                <a:lnTo>
                  <a:pt x="0" y="18843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556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74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>
            <a:extLst>
              <a:ext uri="{FF2B5EF4-FFF2-40B4-BE49-F238E27FC236}">
                <a16:creationId xmlns:a16="http://schemas.microsoft.com/office/drawing/2014/main" id="{6D21F59C-5AF9-4277-BAE7-9C369395EF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8190" y="2301558"/>
            <a:ext cx="3509010" cy="3509010"/>
          </a:xfrm>
          <a:custGeom>
            <a:avLst/>
            <a:gdLst>
              <a:gd name="connsiteX0" fmla="*/ 1754505 w 3509010"/>
              <a:gd name="connsiteY0" fmla="*/ 0 h 3509010"/>
              <a:gd name="connsiteX1" fmla="*/ 3509010 w 3509010"/>
              <a:gd name="connsiteY1" fmla="*/ 1754505 h 3509010"/>
              <a:gd name="connsiteX2" fmla="*/ 1754505 w 3509010"/>
              <a:gd name="connsiteY2" fmla="*/ 3509010 h 3509010"/>
              <a:gd name="connsiteX3" fmla="*/ 0 w 3509010"/>
              <a:gd name="connsiteY3" fmla="*/ 1754505 h 3509010"/>
              <a:gd name="connsiteX4" fmla="*/ 1754505 w 3509010"/>
              <a:gd name="connsiteY4" fmla="*/ 0 h 350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9010" h="3509010">
                <a:moveTo>
                  <a:pt x="1754505" y="0"/>
                </a:moveTo>
                <a:cubicBezTo>
                  <a:pt x="2723491" y="0"/>
                  <a:pt x="3509010" y="785519"/>
                  <a:pt x="3509010" y="1754505"/>
                </a:cubicBezTo>
                <a:cubicBezTo>
                  <a:pt x="3509010" y="2723491"/>
                  <a:pt x="2723491" y="3509010"/>
                  <a:pt x="1754505" y="3509010"/>
                </a:cubicBezTo>
                <a:cubicBezTo>
                  <a:pt x="785519" y="3509010"/>
                  <a:pt x="0" y="2723491"/>
                  <a:pt x="0" y="1754505"/>
                </a:cubicBezTo>
                <a:cubicBezTo>
                  <a:pt x="0" y="785519"/>
                  <a:pt x="785519" y="0"/>
                  <a:pt x="17545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186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342B0083-FF44-4657-8232-470F8ED8D5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19973" y="0"/>
            <a:ext cx="4772028" cy="6858000"/>
          </a:xfrm>
          <a:custGeom>
            <a:avLst/>
            <a:gdLst>
              <a:gd name="connsiteX0" fmla="*/ 2112013 w 4772028"/>
              <a:gd name="connsiteY0" fmla="*/ 0 h 6858000"/>
              <a:gd name="connsiteX1" fmla="*/ 4772028 w 4772028"/>
              <a:gd name="connsiteY1" fmla="*/ 0 h 6858000"/>
              <a:gd name="connsiteX2" fmla="*/ 4772028 w 4772028"/>
              <a:gd name="connsiteY2" fmla="*/ 6858000 h 6858000"/>
              <a:gd name="connsiteX3" fmla="*/ 2095234 w 4772028"/>
              <a:gd name="connsiteY3" fmla="*/ 6858000 h 6858000"/>
              <a:gd name="connsiteX4" fmla="*/ 0 w 4772028"/>
              <a:gd name="connsiteY4" fmla="*/ 3442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2028" h="6858000">
                <a:moveTo>
                  <a:pt x="2112013" y="0"/>
                </a:moveTo>
                <a:lnTo>
                  <a:pt x="4772028" y="0"/>
                </a:lnTo>
                <a:lnTo>
                  <a:pt x="4772028" y="6858000"/>
                </a:lnTo>
                <a:lnTo>
                  <a:pt x="2095234" y="6858000"/>
                </a:lnTo>
                <a:lnTo>
                  <a:pt x="0" y="3442676"/>
                </a:lnTo>
                <a:close/>
              </a:path>
            </a:pathLst>
          </a:custGeom>
          <a:solidFill>
            <a:schemeClr val="bg1"/>
          </a:solidFill>
          <a:ln w="38100">
            <a:noFill/>
          </a:ln>
          <a:effectLst>
            <a:outerShdw blurRad="241300" dist="76200" dir="810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0337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id="{D6554F6D-90BB-496E-B6CB-6490125452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8225" y="1852326"/>
            <a:ext cx="4989968" cy="1869483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noFill/>
          <a:ln w="38100"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241300" dist="76200" dir="810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 dirty="0"/>
          </a:p>
        </p:txBody>
      </p:sp>
      <p:sp>
        <p:nvSpPr>
          <p:cNvPr id="10" name="图片占位符 9">
            <a:extLst>
              <a:ext uri="{FF2B5EF4-FFF2-40B4-BE49-F238E27FC236}">
                <a16:creationId xmlns:a16="http://schemas.microsoft.com/office/drawing/2014/main" id="{641D307F-A324-4B3E-AAA9-68458FD18C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1906" y="1852326"/>
            <a:ext cx="4989968" cy="1869483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noFill/>
          <a:ln w="38100"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241300" dist="76200" dir="810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 defTabSz="45720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5002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441565-435F-2326-F4FE-EB3A9533F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375697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3ECE48-85A7-6F13-2E87-314B4A51A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20366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698D0C-7474-1C16-1935-6F4BAB8A1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42820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72DAF4-E0A2-1A20-DC72-29AC82497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65206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6EE9E-E15B-ABB6-D3A7-347F97B0E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46705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82489C-FAB1-AB86-4BC3-625ECD88D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87183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219889-2946-8E35-74AA-4DB681235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56456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36D89-1126-6293-0F28-2DD3D193D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0010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BD0F91-A95E-95D0-DF13-05E5AF2F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12591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A98A14-7FCC-489A-A54E-62DC2213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86507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C66F06-4601-EF2C-10B8-A0AA6A445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85215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A29DD-8DAF-6FF5-FC36-BB929919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0183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24DEC-C511-5C2A-33EC-50728C0B8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73785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5EF6CF-33DD-B608-7FE1-86CC4B7B5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ADA4FC-8085-8EBD-5F0D-828B065B51C8}"/>
              </a:ext>
            </a:extLst>
          </p:cNvPr>
          <p:cNvSpPr txBox="1"/>
          <p:nvPr userDrawn="1"/>
        </p:nvSpPr>
        <p:spPr>
          <a:xfrm>
            <a:off x="1907705" y="506868"/>
            <a:ext cx="54006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8530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9C587A-CC80-7A7A-87E1-BA61D2705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63352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0A6889-E9C2-2D28-4141-9B1A82FAA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94846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1B9E29-DD29-788E-8C86-D3F7275B2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71223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57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2024/11/19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771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002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6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9" r:id="rId14"/>
    <p:sldLayoutId id="2147483670" r:id="rId15"/>
    <p:sldLayoutId id="2147483671" r:id="rId16"/>
    <p:sldLayoutId id="2147483673" r:id="rId17"/>
    <p:sldLayoutId id="2147483674" r:id="rId18"/>
    <p:sldLayoutId id="2147483675" r:id="rId19"/>
    <p:sldLayoutId id="2147483676" r:id="rId20"/>
    <p:sldLayoutId id="2147483680" r:id="rId21"/>
    <p:sldLayoutId id="2147483682" r:id="rId22"/>
    <p:sldLayoutId id="2147483690" r:id="rId23"/>
    <p:sldLayoutId id="2147483691" r:id="rId24"/>
    <p:sldLayoutId id="2147483692" r:id="rId25"/>
    <p:sldLayoutId id="2147483693" r:id="rId26"/>
    <p:sldLayoutId id="2147483694" r:id="rId27"/>
    <p:sldLayoutId id="2147483695" r:id="rId28"/>
    <p:sldLayoutId id="2147483696" r:id="rId29"/>
    <p:sldLayoutId id="2147483697" r:id="rId30"/>
    <p:sldLayoutId id="2147483698" r:id="rId31"/>
    <p:sldLayoutId id="2147483699" r:id="rId32"/>
    <p:sldLayoutId id="2147483700" r:id="rId33"/>
    <p:sldLayoutId id="2147483701" r:id="rId34"/>
    <p:sldLayoutId id="2147483702" r:id="rId35"/>
    <p:sldLayoutId id="2147483703" r:id="rId36"/>
    <p:sldLayoutId id="2147483704" r:id="rId37"/>
    <p:sldLayoutId id="2147483705" r:id="rId38"/>
    <p:sldLayoutId id="2147483706" r:id="rId39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4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7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DFB72966-5845-48E4-816C-BAE45853C9A4}"/>
              </a:ext>
            </a:extLst>
          </p:cNvPr>
          <p:cNvSpPr>
            <a:spLocks/>
          </p:cNvSpPr>
          <p:nvPr/>
        </p:nvSpPr>
        <p:spPr bwMode="auto">
          <a:xfrm>
            <a:off x="0" y="7163"/>
            <a:ext cx="8458662" cy="6857999"/>
          </a:xfrm>
          <a:custGeom>
            <a:avLst/>
            <a:gdLst>
              <a:gd name="connsiteX0" fmla="*/ 4895861 w 8458662"/>
              <a:gd name="connsiteY0" fmla="*/ 0 h 6857999"/>
              <a:gd name="connsiteX1" fmla="*/ 8458662 w 8458662"/>
              <a:gd name="connsiteY1" fmla="*/ 0 h 6857999"/>
              <a:gd name="connsiteX2" fmla="*/ 8245652 w 8458662"/>
              <a:gd name="connsiteY2" fmla="*/ 371549 h 6857999"/>
              <a:gd name="connsiteX3" fmla="*/ 5769172 w 8458662"/>
              <a:gd name="connsiteY3" fmla="*/ 4691226 h 6857999"/>
              <a:gd name="connsiteX4" fmla="*/ 5301796 w 8458662"/>
              <a:gd name="connsiteY4" fmla="*/ 4959563 h 6857999"/>
              <a:gd name="connsiteX5" fmla="*/ 4646505 w 8458662"/>
              <a:gd name="connsiteY5" fmla="*/ 4956350 h 6857999"/>
              <a:gd name="connsiteX6" fmla="*/ 4179128 w 8458662"/>
              <a:gd name="connsiteY6" fmla="*/ 5224687 h 6857999"/>
              <a:gd name="connsiteX7" fmla="*/ 3257155 w 8458662"/>
              <a:gd name="connsiteY7" fmla="*/ 6833522 h 6857999"/>
              <a:gd name="connsiteX8" fmla="*/ 3243128 w 8458662"/>
              <a:gd name="connsiteY8" fmla="*/ 6857999 h 6857999"/>
              <a:gd name="connsiteX9" fmla="*/ 0 w 8458662"/>
              <a:gd name="connsiteY9" fmla="*/ 6857999 h 6857999"/>
              <a:gd name="connsiteX10" fmla="*/ 0 w 8458662"/>
              <a:gd name="connsiteY10" fmla="*/ 6422432 h 6857999"/>
              <a:gd name="connsiteX11" fmla="*/ 12969 w 8458662"/>
              <a:gd name="connsiteY11" fmla="*/ 6399810 h 6857999"/>
              <a:gd name="connsiteX12" fmla="*/ 2947246 w 8458662"/>
              <a:gd name="connsiteY12" fmla="*/ 1281573 h 6857999"/>
              <a:gd name="connsiteX13" fmla="*/ 3413016 w 8458662"/>
              <a:gd name="connsiteY13" fmla="*/ 1013236 h 6857999"/>
              <a:gd name="connsiteX14" fmla="*/ 4000850 w 8458662"/>
              <a:gd name="connsiteY14" fmla="*/ 1014843 h 6857999"/>
              <a:gd name="connsiteX15" fmla="*/ 4468227 w 8458662"/>
              <a:gd name="connsiteY15" fmla="*/ 746505 h 6857999"/>
              <a:gd name="connsiteX16" fmla="*/ 4881398 w 8458662"/>
              <a:gd name="connsiteY16" fmla="*/ 2524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58662" h="6857999">
                <a:moveTo>
                  <a:pt x="4895861" y="0"/>
                </a:moveTo>
                <a:lnTo>
                  <a:pt x="8458662" y="0"/>
                </a:lnTo>
                <a:lnTo>
                  <a:pt x="8245652" y="371549"/>
                </a:lnTo>
                <a:cubicBezTo>
                  <a:pt x="5769172" y="4691226"/>
                  <a:pt x="5769172" y="4691226"/>
                  <a:pt x="5769172" y="4691226"/>
                </a:cubicBezTo>
                <a:cubicBezTo>
                  <a:pt x="5672805" y="4858334"/>
                  <a:pt x="5494528" y="4961170"/>
                  <a:pt x="5301796" y="4959563"/>
                </a:cubicBezTo>
                <a:cubicBezTo>
                  <a:pt x="4646505" y="4956350"/>
                  <a:pt x="4646505" y="4956350"/>
                  <a:pt x="4646505" y="4956350"/>
                </a:cubicBezTo>
                <a:cubicBezTo>
                  <a:pt x="4453773" y="4954743"/>
                  <a:pt x="4275495" y="5057579"/>
                  <a:pt x="4179128" y="5224687"/>
                </a:cubicBezTo>
                <a:cubicBezTo>
                  <a:pt x="3570816" y="6286187"/>
                  <a:pt x="3342699" y="6684249"/>
                  <a:pt x="3257155" y="6833522"/>
                </a:cubicBezTo>
                <a:lnTo>
                  <a:pt x="3243128" y="6857999"/>
                </a:lnTo>
                <a:lnTo>
                  <a:pt x="0" y="6857999"/>
                </a:lnTo>
                <a:lnTo>
                  <a:pt x="0" y="6422432"/>
                </a:lnTo>
                <a:lnTo>
                  <a:pt x="12969" y="6399810"/>
                </a:lnTo>
                <a:cubicBezTo>
                  <a:pt x="2947246" y="1281573"/>
                  <a:pt x="2947246" y="1281573"/>
                  <a:pt x="2947246" y="1281573"/>
                </a:cubicBezTo>
                <a:cubicBezTo>
                  <a:pt x="3043612" y="1114465"/>
                  <a:pt x="3220284" y="1011629"/>
                  <a:pt x="3413016" y="1013236"/>
                </a:cubicBezTo>
                <a:cubicBezTo>
                  <a:pt x="4000850" y="1014843"/>
                  <a:pt x="4000850" y="1014843"/>
                  <a:pt x="4000850" y="1014843"/>
                </a:cubicBezTo>
                <a:cubicBezTo>
                  <a:pt x="4193583" y="1016449"/>
                  <a:pt x="4371861" y="913614"/>
                  <a:pt x="4468227" y="746505"/>
                </a:cubicBezTo>
                <a:cubicBezTo>
                  <a:pt x="4704325" y="334358"/>
                  <a:pt x="4822374" y="128285"/>
                  <a:pt x="4881398" y="25248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AB9BA13-CC78-4D5B-9861-55FFB5C8574D}"/>
              </a:ext>
            </a:extLst>
          </p:cNvPr>
          <p:cNvSpPr>
            <a:spLocks/>
          </p:cNvSpPr>
          <p:nvPr/>
        </p:nvSpPr>
        <p:spPr bwMode="auto">
          <a:xfrm>
            <a:off x="1220681" y="206682"/>
            <a:ext cx="3050014" cy="2603280"/>
          </a:xfrm>
          <a:custGeom>
            <a:avLst/>
            <a:gdLst>
              <a:gd name="T0" fmla="*/ 793 w 1139"/>
              <a:gd name="T1" fmla="*/ 1010 h 1010"/>
              <a:gd name="T2" fmla="*/ 342 w 1139"/>
              <a:gd name="T3" fmla="*/ 1008 h 1010"/>
              <a:gd name="T4" fmla="*/ 244 w 1139"/>
              <a:gd name="T5" fmla="*/ 951 h 1010"/>
              <a:gd name="T6" fmla="*/ 20 w 1139"/>
              <a:gd name="T7" fmla="*/ 559 h 1010"/>
              <a:gd name="T8" fmla="*/ 21 w 1139"/>
              <a:gd name="T9" fmla="*/ 446 h 1010"/>
              <a:gd name="T10" fmla="*/ 248 w 1139"/>
              <a:gd name="T11" fmla="*/ 56 h 1010"/>
              <a:gd name="T12" fmla="*/ 347 w 1139"/>
              <a:gd name="T13" fmla="*/ 0 h 1010"/>
              <a:gd name="T14" fmla="*/ 798 w 1139"/>
              <a:gd name="T15" fmla="*/ 2 h 1010"/>
              <a:gd name="T16" fmla="*/ 895 w 1139"/>
              <a:gd name="T17" fmla="*/ 59 h 1010"/>
              <a:gd name="T18" fmla="*/ 1119 w 1139"/>
              <a:gd name="T19" fmla="*/ 451 h 1010"/>
              <a:gd name="T20" fmla="*/ 1119 w 1139"/>
              <a:gd name="T21" fmla="*/ 564 h 1010"/>
              <a:gd name="T22" fmla="*/ 891 w 1139"/>
              <a:gd name="T23" fmla="*/ 954 h 1010"/>
              <a:gd name="T24" fmla="*/ 793 w 1139"/>
              <a:gd name="T25" fmla="*/ 101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9" h="1010">
                <a:moveTo>
                  <a:pt x="793" y="1010"/>
                </a:moveTo>
                <a:cubicBezTo>
                  <a:pt x="342" y="1008"/>
                  <a:pt x="342" y="1008"/>
                  <a:pt x="342" y="1008"/>
                </a:cubicBezTo>
                <a:cubicBezTo>
                  <a:pt x="301" y="1007"/>
                  <a:pt x="264" y="986"/>
                  <a:pt x="244" y="951"/>
                </a:cubicBezTo>
                <a:cubicBezTo>
                  <a:pt x="20" y="559"/>
                  <a:pt x="20" y="559"/>
                  <a:pt x="20" y="559"/>
                </a:cubicBezTo>
                <a:cubicBezTo>
                  <a:pt x="0" y="524"/>
                  <a:pt x="1" y="481"/>
                  <a:pt x="21" y="446"/>
                </a:cubicBezTo>
                <a:cubicBezTo>
                  <a:pt x="248" y="56"/>
                  <a:pt x="248" y="56"/>
                  <a:pt x="248" y="56"/>
                </a:cubicBezTo>
                <a:cubicBezTo>
                  <a:pt x="269" y="21"/>
                  <a:pt x="306" y="0"/>
                  <a:pt x="347" y="0"/>
                </a:cubicBezTo>
                <a:cubicBezTo>
                  <a:pt x="798" y="2"/>
                  <a:pt x="798" y="2"/>
                  <a:pt x="798" y="2"/>
                </a:cubicBezTo>
                <a:cubicBezTo>
                  <a:pt x="838" y="2"/>
                  <a:pt x="875" y="24"/>
                  <a:pt x="895" y="59"/>
                </a:cubicBezTo>
                <a:cubicBezTo>
                  <a:pt x="1119" y="451"/>
                  <a:pt x="1119" y="451"/>
                  <a:pt x="1119" y="451"/>
                </a:cubicBezTo>
                <a:cubicBezTo>
                  <a:pt x="1139" y="486"/>
                  <a:pt x="1139" y="529"/>
                  <a:pt x="1119" y="564"/>
                </a:cubicBezTo>
                <a:cubicBezTo>
                  <a:pt x="891" y="954"/>
                  <a:pt x="891" y="954"/>
                  <a:pt x="891" y="954"/>
                </a:cubicBezTo>
                <a:cubicBezTo>
                  <a:pt x="871" y="989"/>
                  <a:pt x="833" y="1010"/>
                  <a:pt x="793" y="10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F40D6A55-4615-4F31-8FB2-C2CAEBCC97D0}"/>
              </a:ext>
            </a:extLst>
          </p:cNvPr>
          <p:cNvSpPr>
            <a:spLocks/>
          </p:cNvSpPr>
          <p:nvPr/>
        </p:nvSpPr>
        <p:spPr bwMode="auto">
          <a:xfrm>
            <a:off x="3762996" y="1202142"/>
            <a:ext cx="3789363" cy="3379788"/>
          </a:xfrm>
          <a:custGeom>
            <a:avLst/>
            <a:gdLst>
              <a:gd name="T0" fmla="*/ 1614 w 2359"/>
              <a:gd name="T1" fmla="*/ 2102 h 2103"/>
              <a:gd name="T2" fmla="*/ 735 w 2359"/>
              <a:gd name="T3" fmla="*/ 2098 h 2103"/>
              <a:gd name="T4" fmla="*/ 487 w 2359"/>
              <a:gd name="T5" fmla="*/ 1953 h 2103"/>
              <a:gd name="T6" fmla="*/ 51 w 2359"/>
              <a:gd name="T7" fmla="*/ 1190 h 2103"/>
              <a:gd name="T8" fmla="*/ 52 w 2359"/>
              <a:gd name="T9" fmla="*/ 902 h 2103"/>
              <a:gd name="T10" fmla="*/ 495 w 2359"/>
              <a:gd name="T11" fmla="*/ 143 h 2103"/>
              <a:gd name="T12" fmla="*/ 745 w 2359"/>
              <a:gd name="T13" fmla="*/ 0 h 2103"/>
              <a:gd name="T14" fmla="*/ 1624 w 2359"/>
              <a:gd name="T15" fmla="*/ 5 h 2103"/>
              <a:gd name="T16" fmla="*/ 1872 w 2359"/>
              <a:gd name="T17" fmla="*/ 150 h 2103"/>
              <a:gd name="T18" fmla="*/ 2308 w 2359"/>
              <a:gd name="T19" fmla="*/ 913 h 2103"/>
              <a:gd name="T20" fmla="*/ 2307 w 2359"/>
              <a:gd name="T21" fmla="*/ 1201 h 2103"/>
              <a:gd name="T22" fmla="*/ 1864 w 2359"/>
              <a:gd name="T23" fmla="*/ 1960 h 2103"/>
              <a:gd name="T24" fmla="*/ 1614 w 2359"/>
              <a:gd name="T25" fmla="*/ 2102 h 2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59" h="2103">
                <a:moveTo>
                  <a:pt x="1614" y="2102"/>
                </a:moveTo>
                <a:cubicBezTo>
                  <a:pt x="735" y="2098"/>
                  <a:pt x="735" y="2098"/>
                  <a:pt x="735" y="2098"/>
                </a:cubicBezTo>
                <a:cubicBezTo>
                  <a:pt x="632" y="2098"/>
                  <a:pt x="537" y="2042"/>
                  <a:pt x="487" y="1953"/>
                </a:cubicBezTo>
                <a:cubicBezTo>
                  <a:pt x="51" y="1190"/>
                  <a:pt x="51" y="1190"/>
                  <a:pt x="51" y="1190"/>
                </a:cubicBezTo>
                <a:cubicBezTo>
                  <a:pt x="0" y="1101"/>
                  <a:pt x="0" y="991"/>
                  <a:pt x="52" y="902"/>
                </a:cubicBezTo>
                <a:cubicBezTo>
                  <a:pt x="495" y="143"/>
                  <a:pt x="495" y="143"/>
                  <a:pt x="495" y="143"/>
                </a:cubicBezTo>
                <a:cubicBezTo>
                  <a:pt x="547" y="54"/>
                  <a:pt x="642" y="0"/>
                  <a:pt x="745" y="0"/>
                </a:cubicBezTo>
                <a:cubicBezTo>
                  <a:pt x="1624" y="5"/>
                  <a:pt x="1624" y="5"/>
                  <a:pt x="1624" y="5"/>
                </a:cubicBezTo>
                <a:cubicBezTo>
                  <a:pt x="1727" y="5"/>
                  <a:pt x="1821" y="60"/>
                  <a:pt x="1872" y="150"/>
                </a:cubicBezTo>
                <a:cubicBezTo>
                  <a:pt x="2308" y="913"/>
                  <a:pt x="2308" y="913"/>
                  <a:pt x="2308" y="913"/>
                </a:cubicBezTo>
                <a:cubicBezTo>
                  <a:pt x="2359" y="1002"/>
                  <a:pt x="2359" y="1112"/>
                  <a:pt x="2307" y="1201"/>
                </a:cubicBezTo>
                <a:cubicBezTo>
                  <a:pt x="1864" y="1960"/>
                  <a:pt x="1864" y="1960"/>
                  <a:pt x="1864" y="1960"/>
                </a:cubicBezTo>
                <a:cubicBezTo>
                  <a:pt x="1812" y="2049"/>
                  <a:pt x="1717" y="2103"/>
                  <a:pt x="1614" y="21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0985A052-B2AF-497E-B609-4822CDAC7EAD}"/>
              </a:ext>
            </a:extLst>
          </p:cNvPr>
          <p:cNvSpPr>
            <a:spLocks/>
          </p:cNvSpPr>
          <p:nvPr/>
        </p:nvSpPr>
        <p:spPr bwMode="auto">
          <a:xfrm>
            <a:off x="644082" y="2948484"/>
            <a:ext cx="3378663" cy="2735289"/>
          </a:xfrm>
          <a:custGeom>
            <a:avLst/>
            <a:gdLst>
              <a:gd name="T0" fmla="*/ 1051 w 1523"/>
              <a:gd name="T1" fmla="*/ 1354 h 1354"/>
              <a:gd name="T2" fmla="*/ 465 w 1523"/>
              <a:gd name="T3" fmla="*/ 1351 h 1354"/>
              <a:gd name="T4" fmla="*/ 320 w 1523"/>
              <a:gd name="T5" fmla="*/ 1267 h 1354"/>
              <a:gd name="T6" fmla="*/ 29 w 1523"/>
              <a:gd name="T7" fmla="*/ 758 h 1354"/>
              <a:gd name="T8" fmla="*/ 30 w 1523"/>
              <a:gd name="T9" fmla="*/ 590 h 1354"/>
              <a:gd name="T10" fmla="*/ 326 w 1523"/>
              <a:gd name="T11" fmla="*/ 84 h 1354"/>
              <a:gd name="T12" fmla="*/ 471 w 1523"/>
              <a:gd name="T13" fmla="*/ 1 h 1354"/>
              <a:gd name="T14" fmla="*/ 1057 w 1523"/>
              <a:gd name="T15" fmla="*/ 3 h 1354"/>
              <a:gd name="T16" fmla="*/ 1202 w 1523"/>
              <a:gd name="T17" fmla="*/ 88 h 1354"/>
              <a:gd name="T18" fmla="*/ 1493 w 1523"/>
              <a:gd name="T19" fmla="*/ 597 h 1354"/>
              <a:gd name="T20" fmla="*/ 1492 w 1523"/>
              <a:gd name="T21" fmla="*/ 765 h 1354"/>
              <a:gd name="T22" fmla="*/ 1197 w 1523"/>
              <a:gd name="T23" fmla="*/ 1271 h 1354"/>
              <a:gd name="T24" fmla="*/ 1051 w 1523"/>
              <a:gd name="T25" fmla="*/ 1354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3" h="1354">
                <a:moveTo>
                  <a:pt x="1051" y="1354"/>
                </a:moveTo>
                <a:cubicBezTo>
                  <a:pt x="465" y="1351"/>
                  <a:pt x="465" y="1351"/>
                  <a:pt x="465" y="1351"/>
                </a:cubicBezTo>
                <a:cubicBezTo>
                  <a:pt x="405" y="1351"/>
                  <a:pt x="350" y="1319"/>
                  <a:pt x="320" y="1267"/>
                </a:cubicBezTo>
                <a:cubicBezTo>
                  <a:pt x="29" y="758"/>
                  <a:pt x="29" y="758"/>
                  <a:pt x="29" y="758"/>
                </a:cubicBezTo>
                <a:cubicBezTo>
                  <a:pt x="0" y="706"/>
                  <a:pt x="0" y="642"/>
                  <a:pt x="30" y="590"/>
                </a:cubicBezTo>
                <a:cubicBezTo>
                  <a:pt x="326" y="84"/>
                  <a:pt x="326" y="84"/>
                  <a:pt x="326" y="84"/>
                </a:cubicBezTo>
                <a:cubicBezTo>
                  <a:pt x="356" y="32"/>
                  <a:pt x="411" y="0"/>
                  <a:pt x="471" y="1"/>
                </a:cubicBezTo>
                <a:cubicBezTo>
                  <a:pt x="1057" y="3"/>
                  <a:pt x="1057" y="3"/>
                  <a:pt x="1057" y="3"/>
                </a:cubicBezTo>
                <a:cubicBezTo>
                  <a:pt x="1117" y="4"/>
                  <a:pt x="1173" y="36"/>
                  <a:pt x="1202" y="88"/>
                </a:cubicBezTo>
                <a:cubicBezTo>
                  <a:pt x="1493" y="597"/>
                  <a:pt x="1493" y="597"/>
                  <a:pt x="1493" y="597"/>
                </a:cubicBezTo>
                <a:cubicBezTo>
                  <a:pt x="1523" y="649"/>
                  <a:pt x="1522" y="713"/>
                  <a:pt x="1492" y="765"/>
                </a:cubicBezTo>
                <a:cubicBezTo>
                  <a:pt x="1197" y="1271"/>
                  <a:pt x="1197" y="1271"/>
                  <a:pt x="1197" y="1271"/>
                </a:cubicBezTo>
                <a:cubicBezTo>
                  <a:pt x="1167" y="1323"/>
                  <a:pt x="1111" y="1354"/>
                  <a:pt x="1051" y="13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FC5F645-F939-4219-A66C-F9F5D556F0EF}"/>
              </a:ext>
            </a:extLst>
          </p:cNvPr>
          <p:cNvSpPr/>
          <p:nvPr/>
        </p:nvSpPr>
        <p:spPr>
          <a:xfrm>
            <a:off x="10621168" y="4100554"/>
            <a:ext cx="540000" cy="72000"/>
          </a:xfrm>
          <a:prstGeom prst="roundRect">
            <a:avLst>
              <a:gd name="adj" fmla="val 50000"/>
            </a:avLst>
          </a:prstGeom>
          <a:solidFill>
            <a:srgbClr val="0C5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E217391-4547-44DE-B13E-410F52169D99}"/>
              </a:ext>
            </a:extLst>
          </p:cNvPr>
          <p:cNvSpPr>
            <a:spLocks/>
          </p:cNvSpPr>
          <p:nvPr/>
        </p:nvSpPr>
        <p:spPr bwMode="auto">
          <a:xfrm>
            <a:off x="23706" y="2553678"/>
            <a:ext cx="1495425" cy="1933575"/>
          </a:xfrm>
          <a:custGeom>
            <a:avLst/>
            <a:gdLst>
              <a:gd name="T0" fmla="*/ 20 w 931"/>
              <a:gd name="T1" fmla="*/ 1126 h 1203"/>
              <a:gd name="T2" fmla="*/ 622 w 931"/>
              <a:gd name="T3" fmla="*/ 77 h 1203"/>
              <a:gd name="T4" fmla="*/ 755 w 931"/>
              <a:gd name="T5" fmla="*/ 0 h 1203"/>
              <a:gd name="T6" fmla="*/ 864 w 931"/>
              <a:gd name="T7" fmla="*/ 0 h 1203"/>
              <a:gd name="T8" fmla="*/ 911 w 931"/>
              <a:gd name="T9" fmla="*/ 81 h 1203"/>
              <a:gd name="T10" fmla="*/ 316 w 931"/>
              <a:gd name="T11" fmla="*/ 1117 h 1203"/>
              <a:gd name="T12" fmla="*/ 169 w 931"/>
              <a:gd name="T13" fmla="*/ 1202 h 1203"/>
              <a:gd name="T14" fmla="*/ 63 w 931"/>
              <a:gd name="T15" fmla="*/ 1202 h 1203"/>
              <a:gd name="T16" fmla="*/ 20 w 931"/>
              <a:gd name="T17" fmla="*/ 1126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1" h="1203">
                <a:moveTo>
                  <a:pt x="20" y="1126"/>
                </a:moveTo>
                <a:cubicBezTo>
                  <a:pt x="622" y="77"/>
                  <a:pt x="622" y="77"/>
                  <a:pt x="622" y="77"/>
                </a:cubicBezTo>
                <a:cubicBezTo>
                  <a:pt x="649" y="29"/>
                  <a:pt x="700" y="0"/>
                  <a:pt x="755" y="0"/>
                </a:cubicBezTo>
                <a:cubicBezTo>
                  <a:pt x="864" y="0"/>
                  <a:pt x="864" y="0"/>
                  <a:pt x="864" y="0"/>
                </a:cubicBezTo>
                <a:cubicBezTo>
                  <a:pt x="906" y="1"/>
                  <a:pt x="931" y="45"/>
                  <a:pt x="911" y="81"/>
                </a:cubicBezTo>
                <a:cubicBezTo>
                  <a:pt x="316" y="1117"/>
                  <a:pt x="316" y="1117"/>
                  <a:pt x="316" y="1117"/>
                </a:cubicBezTo>
                <a:cubicBezTo>
                  <a:pt x="286" y="1170"/>
                  <a:pt x="230" y="1203"/>
                  <a:pt x="169" y="1202"/>
                </a:cubicBezTo>
                <a:cubicBezTo>
                  <a:pt x="63" y="1202"/>
                  <a:pt x="63" y="1202"/>
                  <a:pt x="63" y="1202"/>
                </a:cubicBezTo>
                <a:cubicBezTo>
                  <a:pt x="24" y="1202"/>
                  <a:pt x="0" y="1160"/>
                  <a:pt x="20" y="112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B334BD1-48DA-450F-8416-A3AAD642526C}"/>
              </a:ext>
            </a:extLst>
          </p:cNvPr>
          <p:cNvSpPr>
            <a:spLocks/>
          </p:cNvSpPr>
          <p:nvPr/>
        </p:nvSpPr>
        <p:spPr bwMode="auto">
          <a:xfrm>
            <a:off x="277854" y="2779144"/>
            <a:ext cx="773113" cy="998538"/>
          </a:xfrm>
          <a:custGeom>
            <a:avLst/>
            <a:gdLst>
              <a:gd name="T0" fmla="*/ 10 w 482"/>
              <a:gd name="T1" fmla="*/ 583 h 622"/>
              <a:gd name="T2" fmla="*/ 321 w 482"/>
              <a:gd name="T3" fmla="*/ 40 h 622"/>
              <a:gd name="T4" fmla="*/ 390 w 482"/>
              <a:gd name="T5" fmla="*/ 0 h 622"/>
              <a:gd name="T6" fmla="*/ 447 w 482"/>
              <a:gd name="T7" fmla="*/ 0 h 622"/>
              <a:gd name="T8" fmla="*/ 471 w 482"/>
              <a:gd name="T9" fmla="*/ 42 h 622"/>
              <a:gd name="T10" fmla="*/ 163 w 482"/>
              <a:gd name="T11" fmla="*/ 578 h 622"/>
              <a:gd name="T12" fmla="*/ 87 w 482"/>
              <a:gd name="T13" fmla="*/ 622 h 622"/>
              <a:gd name="T14" fmla="*/ 32 w 482"/>
              <a:gd name="T15" fmla="*/ 622 h 622"/>
              <a:gd name="T16" fmla="*/ 10 w 482"/>
              <a:gd name="T17" fmla="*/ 583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2" h="622">
                <a:moveTo>
                  <a:pt x="10" y="583"/>
                </a:moveTo>
                <a:cubicBezTo>
                  <a:pt x="321" y="40"/>
                  <a:pt x="321" y="40"/>
                  <a:pt x="321" y="40"/>
                </a:cubicBezTo>
                <a:cubicBezTo>
                  <a:pt x="335" y="15"/>
                  <a:pt x="362" y="0"/>
                  <a:pt x="390" y="0"/>
                </a:cubicBezTo>
                <a:cubicBezTo>
                  <a:pt x="447" y="0"/>
                  <a:pt x="447" y="0"/>
                  <a:pt x="447" y="0"/>
                </a:cubicBezTo>
                <a:cubicBezTo>
                  <a:pt x="468" y="1"/>
                  <a:pt x="482" y="24"/>
                  <a:pt x="471" y="42"/>
                </a:cubicBezTo>
                <a:cubicBezTo>
                  <a:pt x="163" y="578"/>
                  <a:pt x="163" y="578"/>
                  <a:pt x="163" y="578"/>
                </a:cubicBezTo>
                <a:cubicBezTo>
                  <a:pt x="148" y="606"/>
                  <a:pt x="119" y="622"/>
                  <a:pt x="87" y="622"/>
                </a:cubicBezTo>
                <a:cubicBezTo>
                  <a:pt x="32" y="622"/>
                  <a:pt x="32" y="622"/>
                  <a:pt x="32" y="622"/>
                </a:cubicBezTo>
                <a:cubicBezTo>
                  <a:pt x="12" y="622"/>
                  <a:pt x="0" y="600"/>
                  <a:pt x="10" y="583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F7A91807-DCFD-4560-A64E-0E9DCCC99A61}"/>
              </a:ext>
            </a:extLst>
          </p:cNvPr>
          <p:cNvSpPr>
            <a:spLocks/>
          </p:cNvSpPr>
          <p:nvPr/>
        </p:nvSpPr>
        <p:spPr bwMode="auto">
          <a:xfrm>
            <a:off x="3578323" y="5208588"/>
            <a:ext cx="1446885" cy="1649412"/>
          </a:xfrm>
          <a:custGeom>
            <a:avLst/>
            <a:gdLst>
              <a:gd name="connsiteX0" fmla="*/ 1121376 w 1446885"/>
              <a:gd name="connsiteY0" fmla="*/ 0 h 1649412"/>
              <a:gd name="connsiteX1" fmla="*/ 1339800 w 1446885"/>
              <a:gd name="connsiteY1" fmla="*/ 1607 h 1649412"/>
              <a:gd name="connsiteX2" fmla="*/ 1432951 w 1446885"/>
              <a:gd name="connsiteY2" fmla="*/ 160679 h 1649412"/>
              <a:gd name="connsiteX3" fmla="*/ 587073 w 1446885"/>
              <a:gd name="connsiteY3" fmla="*/ 1637072 h 1649412"/>
              <a:gd name="connsiteX4" fmla="*/ 580003 w 1446885"/>
              <a:gd name="connsiteY4" fmla="*/ 1649412 h 1649412"/>
              <a:gd name="connsiteX5" fmla="*/ 0 w 1446885"/>
              <a:gd name="connsiteY5" fmla="*/ 1649412 h 1649412"/>
              <a:gd name="connsiteX6" fmla="*/ 43221 w 1446885"/>
              <a:gd name="connsiteY6" fmla="*/ 1574013 h 1649412"/>
              <a:gd name="connsiteX7" fmla="*/ 857983 w 1446885"/>
              <a:gd name="connsiteY7" fmla="*/ 152645 h 1649412"/>
              <a:gd name="connsiteX8" fmla="*/ 1121376 w 1446885"/>
              <a:gd name="connsiteY8" fmla="*/ 0 h 164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6885" h="1649412">
                <a:moveTo>
                  <a:pt x="1121376" y="0"/>
                </a:moveTo>
                <a:cubicBezTo>
                  <a:pt x="1339800" y="1607"/>
                  <a:pt x="1339800" y="1607"/>
                  <a:pt x="1339800" y="1607"/>
                </a:cubicBezTo>
                <a:cubicBezTo>
                  <a:pt x="1421708" y="1607"/>
                  <a:pt x="1473103" y="89980"/>
                  <a:pt x="1432951" y="160679"/>
                </a:cubicBezTo>
                <a:cubicBezTo>
                  <a:pt x="874846" y="1134794"/>
                  <a:pt x="665557" y="1500087"/>
                  <a:pt x="587073" y="1637072"/>
                </a:cubicBezTo>
                <a:lnTo>
                  <a:pt x="580003" y="1649412"/>
                </a:lnTo>
                <a:lnTo>
                  <a:pt x="0" y="1649412"/>
                </a:lnTo>
                <a:lnTo>
                  <a:pt x="43221" y="1574013"/>
                </a:lnTo>
                <a:cubicBezTo>
                  <a:pt x="857983" y="152645"/>
                  <a:pt x="857983" y="152645"/>
                  <a:pt x="857983" y="152645"/>
                </a:cubicBezTo>
                <a:cubicBezTo>
                  <a:pt x="912589" y="57845"/>
                  <a:pt x="1012164" y="0"/>
                  <a:pt x="1121376" y="0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309E2E8-0631-4A32-B8C5-3C759B1EA88B}"/>
              </a:ext>
            </a:extLst>
          </p:cNvPr>
          <p:cNvSpPr>
            <a:spLocks/>
          </p:cNvSpPr>
          <p:nvPr/>
        </p:nvSpPr>
        <p:spPr bwMode="auto">
          <a:xfrm>
            <a:off x="4246561" y="5511800"/>
            <a:ext cx="771525" cy="1001713"/>
          </a:xfrm>
          <a:custGeom>
            <a:avLst/>
            <a:gdLst>
              <a:gd name="T0" fmla="*/ 10 w 481"/>
              <a:gd name="T1" fmla="*/ 583 h 623"/>
              <a:gd name="T2" fmla="*/ 321 w 481"/>
              <a:gd name="T3" fmla="*/ 40 h 623"/>
              <a:gd name="T4" fmla="*/ 390 w 481"/>
              <a:gd name="T5" fmla="*/ 1 h 623"/>
              <a:gd name="T6" fmla="*/ 447 w 481"/>
              <a:gd name="T7" fmla="*/ 1 h 623"/>
              <a:gd name="T8" fmla="*/ 471 w 481"/>
              <a:gd name="T9" fmla="*/ 43 h 623"/>
              <a:gd name="T10" fmla="*/ 163 w 481"/>
              <a:gd name="T11" fmla="*/ 579 h 623"/>
              <a:gd name="T12" fmla="*/ 87 w 481"/>
              <a:gd name="T13" fmla="*/ 623 h 623"/>
              <a:gd name="T14" fmla="*/ 32 w 481"/>
              <a:gd name="T15" fmla="*/ 622 h 623"/>
              <a:gd name="T16" fmla="*/ 10 w 481"/>
              <a:gd name="T17" fmla="*/ 583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1" h="623">
                <a:moveTo>
                  <a:pt x="10" y="583"/>
                </a:moveTo>
                <a:cubicBezTo>
                  <a:pt x="321" y="40"/>
                  <a:pt x="321" y="40"/>
                  <a:pt x="321" y="40"/>
                </a:cubicBezTo>
                <a:cubicBezTo>
                  <a:pt x="335" y="16"/>
                  <a:pt x="362" y="0"/>
                  <a:pt x="390" y="1"/>
                </a:cubicBezTo>
                <a:cubicBezTo>
                  <a:pt x="447" y="1"/>
                  <a:pt x="447" y="1"/>
                  <a:pt x="447" y="1"/>
                </a:cubicBezTo>
                <a:cubicBezTo>
                  <a:pt x="468" y="1"/>
                  <a:pt x="481" y="24"/>
                  <a:pt x="471" y="43"/>
                </a:cubicBezTo>
                <a:cubicBezTo>
                  <a:pt x="163" y="579"/>
                  <a:pt x="163" y="579"/>
                  <a:pt x="163" y="579"/>
                </a:cubicBezTo>
                <a:cubicBezTo>
                  <a:pt x="148" y="606"/>
                  <a:pt x="118" y="623"/>
                  <a:pt x="87" y="623"/>
                </a:cubicBezTo>
                <a:cubicBezTo>
                  <a:pt x="32" y="622"/>
                  <a:pt x="32" y="622"/>
                  <a:pt x="32" y="622"/>
                </a:cubicBezTo>
                <a:cubicBezTo>
                  <a:pt x="12" y="622"/>
                  <a:pt x="0" y="601"/>
                  <a:pt x="10" y="583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1E1E4250-AC36-4919-84D7-87F3FC01AAC8}"/>
              </a:ext>
            </a:extLst>
          </p:cNvPr>
          <p:cNvSpPr>
            <a:spLocks/>
          </p:cNvSpPr>
          <p:nvPr/>
        </p:nvSpPr>
        <p:spPr bwMode="auto">
          <a:xfrm>
            <a:off x="8003100" y="1"/>
            <a:ext cx="1500107" cy="1293813"/>
          </a:xfrm>
          <a:custGeom>
            <a:avLst/>
            <a:gdLst>
              <a:gd name="connsiteX0" fmla="*/ 657449 w 1500107"/>
              <a:gd name="connsiteY0" fmla="*/ 0 h 1293813"/>
              <a:gd name="connsiteX1" fmla="*/ 1500107 w 1500107"/>
              <a:gd name="connsiteY1" fmla="*/ 0 h 1293813"/>
              <a:gd name="connsiteX2" fmla="*/ 890918 w 1500107"/>
              <a:gd name="connsiteY2" fmla="*/ 1064041 h 1293813"/>
              <a:gd name="connsiteX3" fmla="*/ 491125 w 1500107"/>
              <a:gd name="connsiteY3" fmla="*/ 1293792 h 1293813"/>
              <a:gd name="connsiteX4" fmla="*/ 113810 w 1500107"/>
              <a:gd name="connsiteY4" fmla="*/ 1292186 h 1293813"/>
              <a:gd name="connsiteX5" fmla="*/ 15869 w 1500107"/>
              <a:gd name="connsiteY5" fmla="*/ 1120274 h 1293813"/>
              <a:gd name="connsiteX6" fmla="*/ 641660 w 1500107"/>
              <a:gd name="connsiteY6" fmla="*/ 27570 h 129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0107" h="1293813">
                <a:moveTo>
                  <a:pt x="657449" y="0"/>
                </a:moveTo>
                <a:lnTo>
                  <a:pt x="1500107" y="0"/>
                </a:lnTo>
                <a:lnTo>
                  <a:pt x="890918" y="1064041"/>
                </a:lnTo>
                <a:cubicBezTo>
                  <a:pt x="809033" y="1207033"/>
                  <a:pt x="656501" y="1295399"/>
                  <a:pt x="491125" y="1293792"/>
                </a:cubicBezTo>
                <a:cubicBezTo>
                  <a:pt x="113810" y="1292186"/>
                  <a:pt x="113810" y="1292186"/>
                  <a:pt x="113810" y="1292186"/>
                </a:cubicBezTo>
                <a:cubicBezTo>
                  <a:pt x="27108" y="1292186"/>
                  <a:pt x="-29088" y="1197393"/>
                  <a:pt x="15869" y="1120274"/>
                </a:cubicBezTo>
                <a:cubicBezTo>
                  <a:pt x="277531" y="663382"/>
                  <a:pt x="481954" y="306435"/>
                  <a:pt x="641660" y="27570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99DBB31E-F669-41B3-BCC9-FCC48F4141D2}"/>
              </a:ext>
            </a:extLst>
          </p:cNvPr>
          <p:cNvSpPr>
            <a:spLocks/>
          </p:cNvSpPr>
          <p:nvPr/>
        </p:nvSpPr>
        <p:spPr bwMode="auto">
          <a:xfrm>
            <a:off x="8262098" y="1"/>
            <a:ext cx="562792" cy="614361"/>
          </a:xfrm>
          <a:custGeom>
            <a:avLst/>
            <a:gdLst>
              <a:gd name="connsiteX0" fmla="*/ 320034 w 562792"/>
              <a:gd name="connsiteY0" fmla="*/ 0 h 614361"/>
              <a:gd name="connsiteX1" fmla="*/ 562792 w 562792"/>
              <a:gd name="connsiteY1" fmla="*/ 0 h 614361"/>
              <a:gd name="connsiteX2" fmla="*/ 516166 w 562792"/>
              <a:gd name="connsiteY2" fmla="*/ 81339 h 614361"/>
              <a:gd name="connsiteX3" fmla="*/ 251178 w 562792"/>
              <a:gd name="connsiteY3" fmla="*/ 543613 h 614361"/>
              <a:gd name="connsiteX4" fmla="*/ 129274 w 562792"/>
              <a:gd name="connsiteY4" fmla="*/ 614361 h 614361"/>
              <a:gd name="connsiteX5" fmla="*/ 41054 w 562792"/>
              <a:gd name="connsiteY5" fmla="*/ 612753 h 614361"/>
              <a:gd name="connsiteX6" fmla="*/ 5766 w 562792"/>
              <a:gd name="connsiteY6" fmla="*/ 550044 h 614361"/>
              <a:gd name="connsiteX7" fmla="*/ 294161 w 562792"/>
              <a:gd name="connsiteY7" fmla="*/ 45284 h 61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2792" h="614361">
                <a:moveTo>
                  <a:pt x="320034" y="0"/>
                </a:moveTo>
                <a:lnTo>
                  <a:pt x="562792" y="0"/>
                </a:lnTo>
                <a:lnTo>
                  <a:pt x="516166" y="81339"/>
                </a:lnTo>
                <a:cubicBezTo>
                  <a:pt x="251178" y="543613"/>
                  <a:pt x="251178" y="543613"/>
                  <a:pt x="251178" y="543613"/>
                </a:cubicBezTo>
                <a:cubicBezTo>
                  <a:pt x="225514" y="587026"/>
                  <a:pt x="178998" y="614361"/>
                  <a:pt x="129274" y="614361"/>
                </a:cubicBezTo>
                <a:cubicBezTo>
                  <a:pt x="41054" y="612753"/>
                  <a:pt x="41054" y="612753"/>
                  <a:pt x="41054" y="612753"/>
                </a:cubicBezTo>
                <a:cubicBezTo>
                  <a:pt x="8974" y="612753"/>
                  <a:pt x="-10274" y="578987"/>
                  <a:pt x="5766" y="550044"/>
                </a:cubicBezTo>
                <a:cubicBezTo>
                  <a:pt x="130477" y="331769"/>
                  <a:pt x="224011" y="168063"/>
                  <a:pt x="294161" y="45284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720A844D-D49A-4EB0-BD39-F119B72B6422}"/>
              </a:ext>
            </a:extLst>
          </p:cNvPr>
          <p:cNvSpPr>
            <a:spLocks/>
          </p:cNvSpPr>
          <p:nvPr/>
        </p:nvSpPr>
        <p:spPr bwMode="auto">
          <a:xfrm>
            <a:off x="3806939" y="1"/>
            <a:ext cx="819861" cy="719136"/>
          </a:xfrm>
          <a:custGeom>
            <a:avLst/>
            <a:gdLst>
              <a:gd name="connsiteX0" fmla="*/ 351905 w 819861"/>
              <a:gd name="connsiteY0" fmla="*/ 0 h 719136"/>
              <a:gd name="connsiteX1" fmla="*/ 819861 w 819861"/>
              <a:gd name="connsiteY1" fmla="*/ 0 h 719136"/>
              <a:gd name="connsiteX2" fmla="*/ 798690 w 819861"/>
              <a:gd name="connsiteY2" fmla="*/ 37159 h 719136"/>
              <a:gd name="connsiteX3" fmla="*/ 487955 w 819861"/>
              <a:gd name="connsiteY3" fmla="*/ 582573 h 719136"/>
              <a:gd name="connsiteX4" fmla="*/ 250451 w 819861"/>
              <a:gd name="connsiteY4" fmla="*/ 719136 h 719136"/>
              <a:gd name="connsiteX5" fmla="*/ 80347 w 819861"/>
              <a:gd name="connsiteY5" fmla="*/ 717529 h 719136"/>
              <a:gd name="connsiteX6" fmla="*/ 11342 w 819861"/>
              <a:gd name="connsiteY6" fmla="*/ 597032 h 719136"/>
              <a:gd name="connsiteX7" fmla="*/ 349745 w 819861"/>
              <a:gd name="connsiteY7" fmla="*/ 3786 h 719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861" h="719136">
                <a:moveTo>
                  <a:pt x="351905" y="0"/>
                </a:moveTo>
                <a:lnTo>
                  <a:pt x="819861" y="0"/>
                </a:lnTo>
                <a:lnTo>
                  <a:pt x="798690" y="37159"/>
                </a:lnTo>
                <a:cubicBezTo>
                  <a:pt x="487955" y="582573"/>
                  <a:pt x="487955" y="582573"/>
                  <a:pt x="487955" y="582573"/>
                </a:cubicBezTo>
                <a:cubicBezTo>
                  <a:pt x="438207" y="666117"/>
                  <a:pt x="348341" y="719136"/>
                  <a:pt x="250451" y="719136"/>
                </a:cubicBezTo>
                <a:cubicBezTo>
                  <a:pt x="80347" y="717529"/>
                  <a:pt x="80347" y="717529"/>
                  <a:pt x="80347" y="717529"/>
                </a:cubicBezTo>
                <a:cubicBezTo>
                  <a:pt x="19366" y="717529"/>
                  <a:pt x="-20753" y="650051"/>
                  <a:pt x="11342" y="597032"/>
                </a:cubicBezTo>
                <a:cubicBezTo>
                  <a:pt x="204715" y="258034"/>
                  <a:pt x="301402" y="88535"/>
                  <a:pt x="349745" y="3786"/>
                </a:cubicBezTo>
                <a:close/>
              </a:path>
            </a:pathLst>
          </a:custGeom>
          <a:solidFill>
            <a:srgbClr val="98C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81F27939-6071-4D50-B908-BE08D1EF4DE4}"/>
              </a:ext>
            </a:extLst>
          </p:cNvPr>
          <p:cNvSpPr>
            <a:spLocks/>
          </p:cNvSpPr>
          <p:nvPr/>
        </p:nvSpPr>
        <p:spPr bwMode="auto">
          <a:xfrm>
            <a:off x="-25146" y="-5706"/>
            <a:ext cx="2370090" cy="2359865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728105" y="3102045"/>
            <a:ext cx="6359637" cy="2478796"/>
            <a:chOff x="5728105" y="3102045"/>
            <a:chExt cx="6359637" cy="2478796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E60AD13-EAD1-4F49-A0DB-47B2D1D01AA4}"/>
                </a:ext>
              </a:extLst>
            </p:cNvPr>
            <p:cNvSpPr txBox="1"/>
            <p:nvPr/>
          </p:nvSpPr>
          <p:spPr>
            <a:xfrm>
              <a:off x="5728105" y="4858977"/>
              <a:ext cx="6359637" cy="7218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ru-RU" altLang="zh-CN" b="1" dirty="0">
                  <a:solidFill>
                    <a:schemeClr val="accent1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Управление культуры, молодежной политики, 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ru-RU" altLang="zh-CN" b="1" dirty="0">
                  <a:solidFill>
                    <a:schemeClr val="accent1">
                      <a:lumMod val="7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туризма и спорта</a:t>
              </a:r>
              <a:endParaRPr lang="en-US" altLang="zh-CN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7F76BE8-4F20-43D9-A948-BE8E2F372D7B}"/>
                </a:ext>
              </a:extLst>
            </p:cNvPr>
            <p:cNvSpPr txBox="1"/>
            <p:nvPr/>
          </p:nvSpPr>
          <p:spPr>
            <a:xfrm>
              <a:off x="6452194" y="4183176"/>
              <a:ext cx="5281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defRPr/>
              </a:pPr>
              <a:r>
                <a:rPr lang="ru-RU" altLang="zh-CN" sz="40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ОТЧЕТ УКМПТиС</a:t>
              </a:r>
              <a:endParaRPr lang="zh-CN" altLang="en-US" sz="4000" b="1" dirty="0"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A99E038-EE46-41F6-9DCB-6257493D1BD9}"/>
                </a:ext>
              </a:extLst>
            </p:cNvPr>
            <p:cNvSpPr txBox="1"/>
            <p:nvPr/>
          </p:nvSpPr>
          <p:spPr>
            <a:xfrm>
              <a:off x="8907924" y="3102045"/>
              <a:ext cx="23713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r">
                <a:defRPr/>
              </a:pPr>
              <a:r>
                <a:rPr lang="ru-RU" altLang="zh-CN" sz="6000" b="1" dirty="0">
                  <a:solidFill>
                    <a:srgbClr val="00B05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2024</a:t>
              </a:r>
              <a:endParaRPr lang="zh-CN" altLang="en-US" sz="6000" b="1" dirty="0">
                <a:solidFill>
                  <a:srgbClr val="00B050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856DA66-741C-BBC5-1C14-38F6736D57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13" b="-14113"/>
          <a:stretch/>
        </p:blipFill>
        <p:spPr>
          <a:xfrm>
            <a:off x="3873377" y="937227"/>
            <a:ext cx="3521159" cy="3830398"/>
          </a:xfrm>
          <a:prstGeom prst="hexagon">
            <a:avLst>
              <a:gd name="adj" fmla="val 33611"/>
              <a:gd name="vf" fmla="val 115470"/>
            </a:avLst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E2D3DCB-3F3B-1FD5-19D1-07FAE02A9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29" y="3089695"/>
            <a:ext cx="3084567" cy="2422105"/>
          </a:xfrm>
          <a:prstGeom prst="hexagon">
            <a:avLst>
              <a:gd name="adj" fmla="val 29492"/>
              <a:gd name="vf" fmla="val 11547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C16513B6-1A1D-F2ED-AFAE-FA87A32F4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642" y="376415"/>
            <a:ext cx="2934416" cy="2348620"/>
          </a:xfrm>
          <a:prstGeom prst="hexagon">
            <a:avLst>
              <a:gd name="adj" fmla="val 29138"/>
              <a:gd name="vf" fmla="val 11547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572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CBAA6E4C-DE09-4921-8EF1-C62A27EE5A5D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62665" y="526990"/>
            <a:ext cx="2724696" cy="1694324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158CE9E-7727-43A6-98F1-FEF6ADD2EE69}"/>
              </a:ext>
            </a:extLst>
          </p:cNvPr>
          <p:cNvSpPr>
            <a:spLocks/>
          </p:cNvSpPr>
          <p:nvPr/>
        </p:nvSpPr>
        <p:spPr bwMode="auto">
          <a:xfrm rot="5221773" flipV="1">
            <a:off x="10408360" y="903505"/>
            <a:ext cx="1751267" cy="1171913"/>
          </a:xfrm>
          <a:custGeom>
            <a:avLst/>
            <a:gdLst>
              <a:gd name="T0" fmla="*/ 26 w 420"/>
              <a:gd name="T1" fmla="*/ 316 h 322"/>
              <a:gd name="T2" fmla="*/ 393 w 420"/>
              <a:gd name="T3" fmla="*/ 108 h 322"/>
              <a:gd name="T4" fmla="*/ 420 w 420"/>
              <a:gd name="T5" fmla="*/ 61 h 322"/>
              <a:gd name="T6" fmla="*/ 420 w 420"/>
              <a:gd name="T7" fmla="*/ 23 h 322"/>
              <a:gd name="T8" fmla="*/ 392 w 420"/>
              <a:gd name="T9" fmla="*/ 7 h 322"/>
              <a:gd name="T10" fmla="*/ 29 w 420"/>
              <a:gd name="T11" fmla="*/ 212 h 322"/>
              <a:gd name="T12" fmla="*/ 0 w 420"/>
              <a:gd name="T13" fmla="*/ 263 h 322"/>
              <a:gd name="T14" fmla="*/ 0 w 420"/>
              <a:gd name="T15" fmla="*/ 300 h 322"/>
              <a:gd name="T16" fmla="*/ 26 w 420"/>
              <a:gd name="T17" fmla="*/ 316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0" h="322">
                <a:moveTo>
                  <a:pt x="26" y="316"/>
                </a:moveTo>
                <a:cubicBezTo>
                  <a:pt x="393" y="108"/>
                  <a:pt x="393" y="108"/>
                  <a:pt x="393" y="108"/>
                </a:cubicBezTo>
                <a:cubicBezTo>
                  <a:pt x="409" y="98"/>
                  <a:pt x="420" y="81"/>
                  <a:pt x="420" y="61"/>
                </a:cubicBezTo>
                <a:cubicBezTo>
                  <a:pt x="420" y="23"/>
                  <a:pt x="420" y="23"/>
                  <a:pt x="420" y="23"/>
                </a:cubicBezTo>
                <a:cubicBezTo>
                  <a:pt x="420" y="9"/>
                  <a:pt x="404" y="0"/>
                  <a:pt x="392" y="7"/>
                </a:cubicBezTo>
                <a:cubicBezTo>
                  <a:pt x="29" y="212"/>
                  <a:pt x="29" y="212"/>
                  <a:pt x="29" y="212"/>
                </a:cubicBezTo>
                <a:cubicBezTo>
                  <a:pt x="11" y="223"/>
                  <a:pt x="0" y="242"/>
                  <a:pt x="0" y="263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14"/>
                  <a:pt x="14" y="322"/>
                  <a:pt x="26" y="316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928023" y="2594023"/>
            <a:ext cx="5572045" cy="295591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752462" y="4418463"/>
            <a:ext cx="2771279" cy="210779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任意多边形: 形状 47">
            <a:extLst>
              <a:ext uri="{FF2B5EF4-FFF2-40B4-BE49-F238E27FC236}">
                <a16:creationId xmlns:a16="http://schemas.microsoft.com/office/drawing/2014/main" id="{48C388E4-A90B-268B-6AEB-34713A9CE744}"/>
              </a:ext>
            </a:extLst>
          </p:cNvPr>
          <p:cNvSpPr/>
          <p:nvPr/>
        </p:nvSpPr>
        <p:spPr>
          <a:xfrm>
            <a:off x="3325896" y="2710935"/>
            <a:ext cx="6315247" cy="3328917"/>
          </a:xfrm>
          <a:custGeom>
            <a:avLst/>
            <a:gdLst>
              <a:gd name="connsiteX0" fmla="*/ 0 w 6315247"/>
              <a:gd name="connsiteY0" fmla="*/ 0 h 1402631"/>
              <a:gd name="connsiteX1" fmla="*/ 3806231 w 6315247"/>
              <a:gd name="connsiteY1" fmla="*/ 0 h 1402631"/>
              <a:gd name="connsiteX2" fmla="*/ 5520607 w 6315247"/>
              <a:gd name="connsiteY2" fmla="*/ 0 h 1402631"/>
              <a:gd name="connsiteX3" fmla="*/ 6306555 w 6315247"/>
              <a:gd name="connsiteY3" fmla="*/ 0 h 1402631"/>
              <a:gd name="connsiteX4" fmla="*/ 6315247 w 6315247"/>
              <a:gd name="connsiteY4" fmla="*/ 86221 h 1402631"/>
              <a:gd name="connsiteX5" fmla="*/ 6315247 w 6315247"/>
              <a:gd name="connsiteY5" fmla="*/ 859119 h 1402631"/>
              <a:gd name="connsiteX6" fmla="*/ 5881069 w 6315247"/>
              <a:gd name="connsiteY6" fmla="*/ 1391837 h 1402631"/>
              <a:gd name="connsiteX7" fmla="*/ 5774001 w 6315247"/>
              <a:gd name="connsiteY7" fmla="*/ 1402631 h 1402631"/>
              <a:gd name="connsiteX8" fmla="*/ 5520607 w 6315247"/>
              <a:gd name="connsiteY8" fmla="*/ 1402631 h 1402631"/>
              <a:gd name="connsiteX9" fmla="*/ 3806231 w 6315247"/>
              <a:gd name="connsiteY9" fmla="*/ 1402631 h 1402631"/>
              <a:gd name="connsiteX10" fmla="*/ 0 w 6315247"/>
              <a:gd name="connsiteY10" fmla="*/ 1402631 h 14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15247" h="1402631">
                <a:moveTo>
                  <a:pt x="0" y="0"/>
                </a:moveTo>
                <a:lnTo>
                  <a:pt x="3806231" y="0"/>
                </a:lnTo>
                <a:lnTo>
                  <a:pt x="5520607" y="0"/>
                </a:lnTo>
                <a:lnTo>
                  <a:pt x="6306555" y="0"/>
                </a:lnTo>
                <a:lnTo>
                  <a:pt x="6315247" y="86221"/>
                </a:lnTo>
                <a:lnTo>
                  <a:pt x="6315247" y="859119"/>
                </a:lnTo>
                <a:cubicBezTo>
                  <a:pt x="6315247" y="1121894"/>
                  <a:pt x="6128854" y="1341133"/>
                  <a:pt x="5881069" y="1391837"/>
                </a:cubicBezTo>
                <a:lnTo>
                  <a:pt x="5774001" y="1402631"/>
                </a:lnTo>
                <a:lnTo>
                  <a:pt x="5520607" y="1402631"/>
                </a:lnTo>
                <a:lnTo>
                  <a:pt x="3806231" y="1402631"/>
                </a:lnTo>
                <a:lnTo>
                  <a:pt x="0" y="1402631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УКМПТиС является органом исполнительной власти города Байконур, обеспечивающий реализацию государственной политики в сфере культуры и искусства, физической культуры и спорта, молодежной политики и туризма</a:t>
            </a:r>
            <a:endParaRPr lang="ru-K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74D3AAB-3FE6-EF87-3A7F-AF1166032C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8" t="11930" r="10908" b="22807"/>
          <a:stretch/>
        </p:blipFill>
        <p:spPr bwMode="auto">
          <a:xfrm>
            <a:off x="3371154" y="584638"/>
            <a:ext cx="3035777" cy="20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F598122-1184-DE18-7F12-496E1D0F13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022" y="585303"/>
            <a:ext cx="3035779" cy="2023716"/>
          </a:xfrm>
          <a:prstGeom prst="rect">
            <a:avLst/>
          </a:prstGeom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2DF27A14-6821-0842-56BF-1064EE4D4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52" y="1192193"/>
            <a:ext cx="2716608" cy="484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任意多边形: 形状 43">
            <a:extLst>
              <a:ext uri="{FF2B5EF4-FFF2-40B4-BE49-F238E27FC236}">
                <a16:creationId xmlns:a16="http://schemas.microsoft.com/office/drawing/2014/main" id="{940BBDCB-A05F-BC44-F864-0A82D1BFFA09}"/>
              </a:ext>
            </a:extLst>
          </p:cNvPr>
          <p:cNvSpPr/>
          <p:nvPr/>
        </p:nvSpPr>
        <p:spPr>
          <a:xfrm>
            <a:off x="475225" y="584640"/>
            <a:ext cx="2718000" cy="1402631"/>
          </a:xfrm>
          <a:custGeom>
            <a:avLst/>
            <a:gdLst>
              <a:gd name="connsiteX0" fmla="*/ 541246 w 2509016"/>
              <a:gd name="connsiteY0" fmla="*/ 0 h 1402631"/>
              <a:gd name="connsiteX1" fmla="*/ 2509016 w 2509016"/>
              <a:gd name="connsiteY1" fmla="*/ 0 h 1402631"/>
              <a:gd name="connsiteX2" fmla="*/ 2509016 w 2509016"/>
              <a:gd name="connsiteY2" fmla="*/ 1402631 h 1402631"/>
              <a:gd name="connsiteX3" fmla="*/ 8692 w 2509016"/>
              <a:gd name="connsiteY3" fmla="*/ 1402631 h 1402631"/>
              <a:gd name="connsiteX4" fmla="*/ 0 w 2509016"/>
              <a:gd name="connsiteY4" fmla="*/ 1316410 h 1402631"/>
              <a:gd name="connsiteX5" fmla="*/ 0 w 2509016"/>
              <a:gd name="connsiteY5" fmla="*/ 543512 h 1402631"/>
              <a:gd name="connsiteX6" fmla="*/ 434178 w 2509016"/>
              <a:gd name="connsiteY6" fmla="*/ 10794 h 140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9016" h="1402631">
                <a:moveTo>
                  <a:pt x="541246" y="0"/>
                </a:moveTo>
                <a:lnTo>
                  <a:pt x="2509016" y="0"/>
                </a:lnTo>
                <a:lnTo>
                  <a:pt x="2509016" y="1402631"/>
                </a:lnTo>
                <a:lnTo>
                  <a:pt x="8692" y="1402631"/>
                </a:lnTo>
                <a:lnTo>
                  <a:pt x="0" y="1316410"/>
                </a:lnTo>
                <a:lnTo>
                  <a:pt x="0" y="543512"/>
                </a:lnTo>
                <a:cubicBezTo>
                  <a:pt x="0" y="280737"/>
                  <a:pt x="186393" y="61498"/>
                  <a:pt x="434178" y="10794"/>
                </a:cubicBezTo>
                <a:close/>
              </a:path>
            </a:pathLst>
          </a:cu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5704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270821F0-FA29-4C44-9C1B-B3202D1FD20D}"/>
              </a:ext>
            </a:extLst>
          </p:cNvPr>
          <p:cNvSpPr>
            <a:spLocks/>
          </p:cNvSpPr>
          <p:nvPr/>
        </p:nvSpPr>
        <p:spPr bwMode="auto">
          <a:xfrm flipV="1">
            <a:off x="1600632" y="1945749"/>
            <a:ext cx="1615692" cy="2089080"/>
          </a:xfrm>
          <a:custGeom>
            <a:avLst/>
            <a:gdLst>
              <a:gd name="T0" fmla="*/ 20 w 931"/>
              <a:gd name="T1" fmla="*/ 1126 h 1203"/>
              <a:gd name="T2" fmla="*/ 622 w 931"/>
              <a:gd name="T3" fmla="*/ 77 h 1203"/>
              <a:gd name="T4" fmla="*/ 755 w 931"/>
              <a:gd name="T5" fmla="*/ 0 h 1203"/>
              <a:gd name="T6" fmla="*/ 864 w 931"/>
              <a:gd name="T7" fmla="*/ 0 h 1203"/>
              <a:gd name="T8" fmla="*/ 911 w 931"/>
              <a:gd name="T9" fmla="*/ 81 h 1203"/>
              <a:gd name="T10" fmla="*/ 316 w 931"/>
              <a:gd name="T11" fmla="*/ 1117 h 1203"/>
              <a:gd name="T12" fmla="*/ 169 w 931"/>
              <a:gd name="T13" fmla="*/ 1202 h 1203"/>
              <a:gd name="T14" fmla="*/ 63 w 931"/>
              <a:gd name="T15" fmla="*/ 1202 h 1203"/>
              <a:gd name="T16" fmla="*/ 20 w 931"/>
              <a:gd name="T17" fmla="*/ 1126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1" h="1203">
                <a:moveTo>
                  <a:pt x="20" y="1126"/>
                </a:moveTo>
                <a:cubicBezTo>
                  <a:pt x="622" y="77"/>
                  <a:pt x="622" y="77"/>
                  <a:pt x="622" y="77"/>
                </a:cubicBezTo>
                <a:cubicBezTo>
                  <a:pt x="649" y="29"/>
                  <a:pt x="700" y="0"/>
                  <a:pt x="755" y="0"/>
                </a:cubicBezTo>
                <a:cubicBezTo>
                  <a:pt x="864" y="0"/>
                  <a:pt x="864" y="0"/>
                  <a:pt x="864" y="0"/>
                </a:cubicBezTo>
                <a:cubicBezTo>
                  <a:pt x="906" y="1"/>
                  <a:pt x="931" y="45"/>
                  <a:pt x="911" y="81"/>
                </a:cubicBezTo>
                <a:cubicBezTo>
                  <a:pt x="316" y="1117"/>
                  <a:pt x="316" y="1117"/>
                  <a:pt x="316" y="1117"/>
                </a:cubicBezTo>
                <a:cubicBezTo>
                  <a:pt x="286" y="1170"/>
                  <a:pt x="230" y="1203"/>
                  <a:pt x="169" y="1202"/>
                </a:cubicBezTo>
                <a:cubicBezTo>
                  <a:pt x="63" y="1202"/>
                  <a:pt x="63" y="1202"/>
                  <a:pt x="63" y="1202"/>
                </a:cubicBezTo>
                <a:cubicBezTo>
                  <a:pt x="24" y="1202"/>
                  <a:pt x="0" y="1160"/>
                  <a:pt x="20" y="112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632C83D5-BABE-6E94-F258-0DCA8CC4CC7C}"/>
              </a:ext>
            </a:extLst>
          </p:cNvPr>
          <p:cNvGrpSpPr/>
          <p:nvPr/>
        </p:nvGrpSpPr>
        <p:grpSpPr>
          <a:xfrm>
            <a:off x="0" y="-6710"/>
            <a:ext cx="11476219" cy="6870397"/>
            <a:chOff x="0" y="-6710"/>
            <a:chExt cx="11476219" cy="6870397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BCCB501B-F8A8-4520-8654-3D7365F37CF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851026" y="9684"/>
              <a:ext cx="1247092" cy="1230521"/>
            </a:xfrm>
            <a:custGeom>
              <a:avLst/>
              <a:gdLst>
                <a:gd name="connsiteX0" fmla="*/ 0 w 1247092"/>
                <a:gd name="connsiteY0" fmla="*/ 1230521 h 1230521"/>
                <a:gd name="connsiteX1" fmla="*/ 626490 w 1247092"/>
                <a:gd name="connsiteY1" fmla="*/ 1230521 h 1230521"/>
                <a:gd name="connsiteX2" fmla="*/ 637293 w 1247092"/>
                <a:gd name="connsiteY2" fmla="*/ 1211665 h 1230521"/>
                <a:gd name="connsiteX3" fmla="*/ 1232037 w 1247092"/>
                <a:gd name="connsiteY3" fmla="*/ 173601 h 1230521"/>
                <a:gd name="connsiteX4" fmla="*/ 1131394 w 1247092"/>
                <a:gd name="connsiteY4" fmla="*/ 1736 h 1230521"/>
                <a:gd name="connsiteX5" fmla="*/ 895404 w 1247092"/>
                <a:gd name="connsiteY5" fmla="*/ 0 h 1230521"/>
                <a:gd name="connsiteX6" fmla="*/ 610828 w 1247092"/>
                <a:gd name="connsiteY6" fmla="*/ 164921 h 1230521"/>
                <a:gd name="connsiteX7" fmla="*/ 21103 w 1247092"/>
                <a:gd name="connsiteY7" fmla="*/ 1193706 h 1230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7092" h="1230521">
                  <a:moveTo>
                    <a:pt x="0" y="1230521"/>
                  </a:moveTo>
                  <a:lnTo>
                    <a:pt x="626490" y="1230521"/>
                  </a:lnTo>
                  <a:lnTo>
                    <a:pt x="637293" y="1211665"/>
                  </a:lnTo>
                  <a:cubicBezTo>
                    <a:pt x="776556" y="968596"/>
                    <a:pt x="968229" y="634051"/>
                    <a:pt x="1232037" y="173601"/>
                  </a:cubicBezTo>
                  <a:cubicBezTo>
                    <a:pt x="1275418" y="97217"/>
                    <a:pt x="1219889" y="1736"/>
                    <a:pt x="1131394" y="1736"/>
                  </a:cubicBezTo>
                  <a:cubicBezTo>
                    <a:pt x="1131394" y="1736"/>
                    <a:pt x="1131394" y="1736"/>
                    <a:pt x="895404" y="0"/>
                  </a:cubicBezTo>
                  <a:cubicBezTo>
                    <a:pt x="777409" y="0"/>
                    <a:pt x="669825" y="62497"/>
                    <a:pt x="610828" y="164921"/>
                  </a:cubicBezTo>
                  <a:cubicBezTo>
                    <a:pt x="610828" y="164921"/>
                    <a:pt x="610828" y="164921"/>
                    <a:pt x="21103" y="1193706"/>
                  </a:cubicBezTo>
                  <a:close/>
                </a:path>
              </a:pathLst>
            </a:custGeom>
            <a:solidFill>
              <a:srgbClr val="00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2729E8FD-C5C9-4666-B1A0-A77FF114121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519902" y="-6710"/>
              <a:ext cx="742094" cy="901265"/>
            </a:xfrm>
            <a:custGeom>
              <a:avLst/>
              <a:gdLst>
                <a:gd name="connsiteX0" fmla="*/ 0 w 742094"/>
                <a:gd name="connsiteY0" fmla="*/ 901265 h 901265"/>
                <a:gd name="connsiteX1" fmla="*/ 261373 w 742094"/>
                <a:gd name="connsiteY1" fmla="*/ 901265 h 901265"/>
                <a:gd name="connsiteX2" fmla="*/ 269100 w 742094"/>
                <a:gd name="connsiteY2" fmla="*/ 887786 h 901265"/>
                <a:gd name="connsiteX3" fmla="*/ 736143 w 742094"/>
                <a:gd name="connsiteY3" fmla="*/ 73041 h 901265"/>
                <a:gd name="connsiteX4" fmla="*/ 694551 w 742094"/>
                <a:gd name="connsiteY4" fmla="*/ 78 h 901265"/>
                <a:gd name="connsiteX5" fmla="*/ 595770 w 742094"/>
                <a:gd name="connsiteY5" fmla="*/ 78 h 901265"/>
                <a:gd name="connsiteX6" fmla="*/ 476193 w 742094"/>
                <a:gd name="connsiteY6" fmla="*/ 67829 h 901265"/>
                <a:gd name="connsiteX7" fmla="*/ 32101 w 742094"/>
                <a:gd name="connsiteY7" fmla="*/ 845083 h 901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2094" h="901265">
                  <a:moveTo>
                    <a:pt x="0" y="901265"/>
                  </a:moveTo>
                  <a:lnTo>
                    <a:pt x="261373" y="901265"/>
                  </a:lnTo>
                  <a:lnTo>
                    <a:pt x="269100" y="887786"/>
                  </a:lnTo>
                  <a:cubicBezTo>
                    <a:pt x="335820" y="771394"/>
                    <a:pt x="469261" y="538609"/>
                    <a:pt x="736143" y="73041"/>
                  </a:cubicBezTo>
                  <a:cubicBezTo>
                    <a:pt x="753473" y="40034"/>
                    <a:pt x="730944" y="78"/>
                    <a:pt x="694551" y="78"/>
                  </a:cubicBezTo>
                  <a:cubicBezTo>
                    <a:pt x="694551" y="78"/>
                    <a:pt x="694551" y="78"/>
                    <a:pt x="595770" y="78"/>
                  </a:cubicBezTo>
                  <a:cubicBezTo>
                    <a:pt x="547247" y="-1659"/>
                    <a:pt x="500455" y="26136"/>
                    <a:pt x="476193" y="67829"/>
                  </a:cubicBezTo>
                  <a:cubicBezTo>
                    <a:pt x="476193" y="67829"/>
                    <a:pt x="476193" y="67829"/>
                    <a:pt x="32101" y="845083"/>
                  </a:cubicBezTo>
                  <a:close/>
                </a:path>
              </a:pathLst>
            </a:custGeom>
            <a:solidFill>
              <a:srgbClr val="0C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0048510A-1A04-4F33-A128-CE681DC3384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791493" y="5465821"/>
              <a:ext cx="1620751" cy="1397866"/>
            </a:xfrm>
            <a:custGeom>
              <a:avLst/>
              <a:gdLst>
                <a:gd name="connsiteX0" fmla="*/ 657449 w 1500107"/>
                <a:gd name="connsiteY0" fmla="*/ 0 h 1293813"/>
                <a:gd name="connsiteX1" fmla="*/ 1500107 w 1500107"/>
                <a:gd name="connsiteY1" fmla="*/ 0 h 1293813"/>
                <a:gd name="connsiteX2" fmla="*/ 890918 w 1500107"/>
                <a:gd name="connsiteY2" fmla="*/ 1064041 h 1293813"/>
                <a:gd name="connsiteX3" fmla="*/ 491125 w 1500107"/>
                <a:gd name="connsiteY3" fmla="*/ 1293792 h 1293813"/>
                <a:gd name="connsiteX4" fmla="*/ 113810 w 1500107"/>
                <a:gd name="connsiteY4" fmla="*/ 1292186 h 1293813"/>
                <a:gd name="connsiteX5" fmla="*/ 15869 w 1500107"/>
                <a:gd name="connsiteY5" fmla="*/ 1120274 h 1293813"/>
                <a:gd name="connsiteX6" fmla="*/ 641660 w 1500107"/>
                <a:gd name="connsiteY6" fmla="*/ 27570 h 129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0107" h="1293813">
                  <a:moveTo>
                    <a:pt x="657449" y="0"/>
                  </a:moveTo>
                  <a:lnTo>
                    <a:pt x="1500107" y="0"/>
                  </a:lnTo>
                  <a:lnTo>
                    <a:pt x="890918" y="1064041"/>
                  </a:lnTo>
                  <a:cubicBezTo>
                    <a:pt x="809033" y="1207033"/>
                    <a:pt x="656501" y="1295399"/>
                    <a:pt x="491125" y="1293792"/>
                  </a:cubicBezTo>
                  <a:cubicBezTo>
                    <a:pt x="113810" y="1292186"/>
                    <a:pt x="113810" y="1292186"/>
                    <a:pt x="113810" y="1292186"/>
                  </a:cubicBezTo>
                  <a:cubicBezTo>
                    <a:pt x="27108" y="1292186"/>
                    <a:pt x="-29088" y="1197393"/>
                    <a:pt x="15869" y="1120274"/>
                  </a:cubicBezTo>
                  <a:cubicBezTo>
                    <a:pt x="277531" y="663382"/>
                    <a:pt x="481954" y="306435"/>
                    <a:pt x="641660" y="27570"/>
                  </a:cubicBezTo>
                  <a:close/>
                </a:path>
              </a:pathLst>
            </a:custGeom>
            <a:solidFill>
              <a:srgbClr val="00B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0C0C5E5-DD2A-4234-A4AB-BB3E83E9EDC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813300" y="6194230"/>
              <a:ext cx="608054" cy="663770"/>
            </a:xfrm>
            <a:custGeom>
              <a:avLst/>
              <a:gdLst>
                <a:gd name="connsiteX0" fmla="*/ 320034 w 562792"/>
                <a:gd name="connsiteY0" fmla="*/ 0 h 614361"/>
                <a:gd name="connsiteX1" fmla="*/ 562792 w 562792"/>
                <a:gd name="connsiteY1" fmla="*/ 0 h 614361"/>
                <a:gd name="connsiteX2" fmla="*/ 516166 w 562792"/>
                <a:gd name="connsiteY2" fmla="*/ 81339 h 614361"/>
                <a:gd name="connsiteX3" fmla="*/ 251178 w 562792"/>
                <a:gd name="connsiteY3" fmla="*/ 543613 h 614361"/>
                <a:gd name="connsiteX4" fmla="*/ 129274 w 562792"/>
                <a:gd name="connsiteY4" fmla="*/ 614361 h 614361"/>
                <a:gd name="connsiteX5" fmla="*/ 41054 w 562792"/>
                <a:gd name="connsiteY5" fmla="*/ 612753 h 614361"/>
                <a:gd name="connsiteX6" fmla="*/ 5766 w 562792"/>
                <a:gd name="connsiteY6" fmla="*/ 550044 h 614361"/>
                <a:gd name="connsiteX7" fmla="*/ 294161 w 562792"/>
                <a:gd name="connsiteY7" fmla="*/ 45284 h 61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2792" h="614361">
                  <a:moveTo>
                    <a:pt x="320034" y="0"/>
                  </a:moveTo>
                  <a:lnTo>
                    <a:pt x="562792" y="0"/>
                  </a:lnTo>
                  <a:lnTo>
                    <a:pt x="516166" y="81339"/>
                  </a:lnTo>
                  <a:cubicBezTo>
                    <a:pt x="251178" y="543613"/>
                    <a:pt x="251178" y="543613"/>
                    <a:pt x="251178" y="543613"/>
                  </a:cubicBezTo>
                  <a:cubicBezTo>
                    <a:pt x="225514" y="587026"/>
                    <a:pt x="178998" y="614361"/>
                    <a:pt x="129274" y="614361"/>
                  </a:cubicBezTo>
                  <a:cubicBezTo>
                    <a:pt x="41054" y="612753"/>
                    <a:pt x="41054" y="612753"/>
                    <a:pt x="41054" y="612753"/>
                  </a:cubicBezTo>
                  <a:cubicBezTo>
                    <a:pt x="8974" y="612753"/>
                    <a:pt x="-10274" y="578987"/>
                    <a:pt x="5766" y="550044"/>
                  </a:cubicBezTo>
                  <a:cubicBezTo>
                    <a:pt x="130477" y="331769"/>
                    <a:pt x="224011" y="168063"/>
                    <a:pt x="294161" y="45284"/>
                  </a:cubicBezTo>
                  <a:close/>
                </a:path>
              </a:pathLst>
            </a:custGeom>
            <a:solidFill>
              <a:srgbClr val="0C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FEAF5597-6359-4298-A2AB-7408C2BC843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980550" y="5896955"/>
              <a:ext cx="1115050" cy="951360"/>
            </a:xfrm>
            <a:custGeom>
              <a:avLst/>
              <a:gdLst>
                <a:gd name="connsiteX0" fmla="*/ 351905 w 819861"/>
                <a:gd name="connsiteY0" fmla="*/ 0 h 719136"/>
                <a:gd name="connsiteX1" fmla="*/ 819861 w 819861"/>
                <a:gd name="connsiteY1" fmla="*/ 0 h 719136"/>
                <a:gd name="connsiteX2" fmla="*/ 798690 w 819861"/>
                <a:gd name="connsiteY2" fmla="*/ 37159 h 719136"/>
                <a:gd name="connsiteX3" fmla="*/ 487955 w 819861"/>
                <a:gd name="connsiteY3" fmla="*/ 582573 h 719136"/>
                <a:gd name="connsiteX4" fmla="*/ 250451 w 819861"/>
                <a:gd name="connsiteY4" fmla="*/ 719136 h 719136"/>
                <a:gd name="connsiteX5" fmla="*/ 80347 w 819861"/>
                <a:gd name="connsiteY5" fmla="*/ 717529 h 719136"/>
                <a:gd name="connsiteX6" fmla="*/ 11342 w 819861"/>
                <a:gd name="connsiteY6" fmla="*/ 597032 h 719136"/>
                <a:gd name="connsiteX7" fmla="*/ 349745 w 819861"/>
                <a:gd name="connsiteY7" fmla="*/ 3786 h 71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9861" h="719136">
                  <a:moveTo>
                    <a:pt x="351905" y="0"/>
                  </a:moveTo>
                  <a:lnTo>
                    <a:pt x="819861" y="0"/>
                  </a:lnTo>
                  <a:lnTo>
                    <a:pt x="798690" y="37159"/>
                  </a:lnTo>
                  <a:cubicBezTo>
                    <a:pt x="487955" y="582573"/>
                    <a:pt x="487955" y="582573"/>
                    <a:pt x="487955" y="582573"/>
                  </a:cubicBezTo>
                  <a:cubicBezTo>
                    <a:pt x="438207" y="666117"/>
                    <a:pt x="348341" y="719136"/>
                    <a:pt x="250451" y="719136"/>
                  </a:cubicBezTo>
                  <a:cubicBezTo>
                    <a:pt x="80347" y="717529"/>
                    <a:pt x="80347" y="717529"/>
                    <a:pt x="80347" y="717529"/>
                  </a:cubicBezTo>
                  <a:cubicBezTo>
                    <a:pt x="19366" y="717529"/>
                    <a:pt x="-20753" y="650051"/>
                    <a:pt x="11342" y="597032"/>
                  </a:cubicBezTo>
                  <a:cubicBezTo>
                    <a:pt x="204715" y="258034"/>
                    <a:pt x="301402" y="88535"/>
                    <a:pt x="349745" y="3786"/>
                  </a:cubicBezTo>
                  <a:close/>
                </a:path>
              </a:pathLst>
            </a:custGeom>
            <a:solidFill>
              <a:srgbClr val="98C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61DB7B80-9843-4A98-B320-0946DEA83E1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0" y="220"/>
              <a:ext cx="9092530" cy="6858000"/>
            </a:xfrm>
            <a:custGeom>
              <a:avLst/>
              <a:gdLst>
                <a:gd name="connsiteX0" fmla="*/ 0 w 9092530"/>
                <a:gd name="connsiteY0" fmla="*/ 6858000 h 6858000"/>
                <a:gd name="connsiteX1" fmla="*/ 3773618 w 9092530"/>
                <a:gd name="connsiteY1" fmla="*/ 6858000 h 6858000"/>
                <a:gd name="connsiteX2" fmla="*/ 3820575 w 9092530"/>
                <a:gd name="connsiteY2" fmla="*/ 6776059 h 6858000"/>
                <a:gd name="connsiteX3" fmla="*/ 4468822 w 9092530"/>
                <a:gd name="connsiteY3" fmla="*/ 5644874 h 6858000"/>
                <a:gd name="connsiteX4" fmla="*/ 4973787 w 9092530"/>
                <a:gd name="connsiteY4" fmla="*/ 5354957 h 6858000"/>
                <a:gd name="connsiteX5" fmla="*/ 5681778 w 9092530"/>
                <a:gd name="connsiteY5" fmla="*/ 5358428 h 6858000"/>
                <a:gd name="connsiteX6" fmla="*/ 6186742 w 9092530"/>
                <a:gd name="connsiteY6" fmla="*/ 5068510 h 6858000"/>
                <a:gd name="connsiteX7" fmla="*/ 8862389 w 9092530"/>
                <a:gd name="connsiteY7" fmla="*/ 401430 h 6858000"/>
                <a:gd name="connsiteX8" fmla="*/ 9092530 w 9092530"/>
                <a:gd name="connsiteY8" fmla="*/ 0 h 6858000"/>
                <a:gd name="connsiteX9" fmla="*/ 5243196 w 9092530"/>
                <a:gd name="connsiteY9" fmla="*/ 0 h 6858000"/>
                <a:gd name="connsiteX10" fmla="*/ 5227570 w 9092530"/>
                <a:gd name="connsiteY10" fmla="*/ 27279 h 6858000"/>
                <a:gd name="connsiteX11" fmla="*/ 4781171 w 9092530"/>
                <a:gd name="connsiteY11" fmla="*/ 806542 h 6858000"/>
                <a:gd name="connsiteX12" fmla="*/ 4276206 w 9092530"/>
                <a:gd name="connsiteY12" fmla="*/ 1096460 h 6858000"/>
                <a:gd name="connsiteX13" fmla="*/ 3641096 w 9092530"/>
                <a:gd name="connsiteY13" fmla="*/ 1094724 h 6858000"/>
                <a:gd name="connsiteX14" fmla="*/ 3137868 w 9092530"/>
                <a:gd name="connsiteY14" fmla="*/ 1384642 h 6858000"/>
                <a:gd name="connsiteX15" fmla="*/ 113901 w 9092530"/>
                <a:gd name="connsiteY15" fmla="*/ 665932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92530" h="6858000">
                  <a:moveTo>
                    <a:pt x="0" y="6858000"/>
                  </a:moveTo>
                  <a:lnTo>
                    <a:pt x="3773618" y="6858000"/>
                  </a:lnTo>
                  <a:lnTo>
                    <a:pt x="3820575" y="6776059"/>
                  </a:lnTo>
                  <a:cubicBezTo>
                    <a:pt x="3972366" y="6511186"/>
                    <a:pt x="4181281" y="6146630"/>
                    <a:pt x="4468822" y="5644874"/>
                  </a:cubicBezTo>
                  <a:cubicBezTo>
                    <a:pt x="4572938" y="5464327"/>
                    <a:pt x="4765554" y="5353220"/>
                    <a:pt x="4973787" y="5354957"/>
                  </a:cubicBezTo>
                  <a:cubicBezTo>
                    <a:pt x="4973787" y="5354957"/>
                    <a:pt x="4973787" y="5354957"/>
                    <a:pt x="5681778" y="5358428"/>
                  </a:cubicBezTo>
                  <a:cubicBezTo>
                    <a:pt x="5890010" y="5360164"/>
                    <a:pt x="6082625" y="5249058"/>
                    <a:pt x="6186742" y="5068510"/>
                  </a:cubicBezTo>
                  <a:cubicBezTo>
                    <a:pt x="6186742" y="5068510"/>
                    <a:pt x="6186742" y="5068510"/>
                    <a:pt x="8862389" y="401430"/>
                  </a:cubicBezTo>
                  <a:lnTo>
                    <a:pt x="9092530" y="0"/>
                  </a:lnTo>
                  <a:lnTo>
                    <a:pt x="5243196" y="0"/>
                  </a:lnTo>
                  <a:lnTo>
                    <a:pt x="5227570" y="27279"/>
                  </a:lnTo>
                  <a:cubicBezTo>
                    <a:pt x="5163800" y="138602"/>
                    <a:pt x="5036256" y="361248"/>
                    <a:pt x="4781171" y="806542"/>
                  </a:cubicBezTo>
                  <a:cubicBezTo>
                    <a:pt x="4677055" y="987090"/>
                    <a:pt x="4484439" y="1098196"/>
                    <a:pt x="4276206" y="1096460"/>
                  </a:cubicBezTo>
                  <a:cubicBezTo>
                    <a:pt x="4276206" y="1096460"/>
                    <a:pt x="4276206" y="1096460"/>
                    <a:pt x="3641096" y="1094724"/>
                  </a:cubicBezTo>
                  <a:cubicBezTo>
                    <a:pt x="3432864" y="1092988"/>
                    <a:pt x="3241983" y="1204094"/>
                    <a:pt x="3137868" y="1384642"/>
                  </a:cubicBezTo>
                  <a:cubicBezTo>
                    <a:pt x="3137868" y="1384642"/>
                    <a:pt x="3137868" y="1384642"/>
                    <a:pt x="113901" y="6659322"/>
                  </a:cubicBezTo>
                  <a:close/>
                </a:path>
              </a:pathLst>
            </a:custGeom>
            <a:solidFill>
              <a:srgbClr val="0C50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5706F85-0295-4BD6-9A5D-F7E82CFAA999}"/>
                </a:ext>
              </a:extLst>
            </p:cNvPr>
            <p:cNvSpPr txBox="1"/>
            <p:nvPr/>
          </p:nvSpPr>
          <p:spPr>
            <a:xfrm>
              <a:off x="925064" y="961045"/>
              <a:ext cx="36773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defRPr/>
              </a:pPr>
              <a:r>
                <a:rPr lang="ru-RU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КООРДИНАЦИЯ РАБОТЫ </a:t>
              </a:r>
            </a:p>
            <a:p>
              <a:pPr lvl="0">
                <a:defRPr/>
              </a:pPr>
              <a:r>
                <a:rPr lang="ru-RU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УЧРЕЖДЕНИЙ</a:t>
              </a:r>
              <a:r>
                <a:rPr lang="ru-KZ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grpSp>
          <p:nvGrpSpPr>
            <p:cNvPr id="10" name="组合 43">
              <a:extLst>
                <a:ext uri="{FF2B5EF4-FFF2-40B4-BE49-F238E27FC236}">
                  <a16:creationId xmlns:a16="http://schemas.microsoft.com/office/drawing/2014/main" id="{0187C598-0880-250C-7348-C433EECF00AA}"/>
                </a:ext>
              </a:extLst>
            </p:cNvPr>
            <p:cNvGrpSpPr/>
            <p:nvPr/>
          </p:nvGrpSpPr>
          <p:grpSpPr>
            <a:xfrm>
              <a:off x="5167464" y="4932176"/>
              <a:ext cx="1922846" cy="1774131"/>
              <a:chOff x="4609159" y="3631623"/>
              <a:chExt cx="1922846" cy="1774131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2" name="矩形 8">
                <a:extLst>
                  <a:ext uri="{FF2B5EF4-FFF2-40B4-BE49-F238E27FC236}">
                    <a16:creationId xmlns:a16="http://schemas.microsoft.com/office/drawing/2014/main" id="{5D3F016D-F58E-D42A-2B72-6FFC99FF0E87}"/>
                  </a:ext>
                </a:extLst>
              </p:cNvPr>
              <p:cNvSpPr/>
              <p:nvPr/>
            </p:nvSpPr>
            <p:spPr>
              <a:xfrm>
                <a:off x="4609159" y="3631623"/>
                <a:ext cx="1922846" cy="17741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矩形 38">
                <a:extLst>
                  <a:ext uri="{FF2B5EF4-FFF2-40B4-BE49-F238E27FC236}">
                    <a16:creationId xmlns:a16="http://schemas.microsoft.com/office/drawing/2014/main" id="{AC752B5D-5E28-237E-00FD-DC4D5FFF68A3}"/>
                  </a:ext>
                </a:extLst>
              </p:cNvPr>
              <p:cNvSpPr/>
              <p:nvPr/>
            </p:nvSpPr>
            <p:spPr>
              <a:xfrm>
                <a:off x="4613340" y="4274422"/>
                <a:ext cx="1901285" cy="488532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2400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ГКУ ЦБС</a:t>
                </a:r>
                <a:endParaRPr lang="zh-CN" altLang="en-US" sz="2400" b="1" dirty="0">
                  <a:solidFill>
                    <a:schemeClr val="bg1"/>
                  </a:solidFill>
                  <a:latin typeface="Verdana" panose="020B0604030504040204" pitchFamily="34" charset="0"/>
                  <a:cs typeface="Verdana" panose="020B0604030504040204" pitchFamily="34" charset="0"/>
                  <a:sym typeface="+mn-lt"/>
                </a:endParaRPr>
              </a:p>
            </p:txBody>
          </p:sp>
        </p:grpSp>
        <p:grpSp>
          <p:nvGrpSpPr>
            <p:cNvPr id="24" name="组合 41">
              <a:extLst>
                <a:ext uri="{FF2B5EF4-FFF2-40B4-BE49-F238E27FC236}">
                  <a16:creationId xmlns:a16="http://schemas.microsoft.com/office/drawing/2014/main" id="{637F397D-BC45-A6E7-05C1-BAEBC74A59D8}"/>
                </a:ext>
              </a:extLst>
            </p:cNvPr>
            <p:cNvGrpSpPr/>
            <p:nvPr/>
          </p:nvGrpSpPr>
          <p:grpSpPr>
            <a:xfrm>
              <a:off x="9543029" y="4175018"/>
              <a:ext cx="1922846" cy="1774131"/>
              <a:chOff x="8541954" y="3631623"/>
              <a:chExt cx="1922846" cy="1774131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25" name="矩形 10">
                <a:extLst>
                  <a:ext uri="{FF2B5EF4-FFF2-40B4-BE49-F238E27FC236}">
                    <a16:creationId xmlns:a16="http://schemas.microsoft.com/office/drawing/2014/main" id="{9DCA0647-1C79-6B21-E7E6-194A61E7E211}"/>
                  </a:ext>
                </a:extLst>
              </p:cNvPr>
              <p:cNvSpPr/>
              <p:nvPr/>
            </p:nvSpPr>
            <p:spPr>
              <a:xfrm>
                <a:off x="8541954" y="3631623"/>
                <a:ext cx="1922846" cy="17741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矩形 39">
                <a:extLst>
                  <a:ext uri="{FF2B5EF4-FFF2-40B4-BE49-F238E27FC236}">
                    <a16:creationId xmlns:a16="http://schemas.microsoft.com/office/drawing/2014/main" id="{F7339F42-ACC4-84B5-0A64-52399BA6554E}"/>
                  </a:ext>
                </a:extLst>
              </p:cNvPr>
              <p:cNvSpPr/>
              <p:nvPr/>
            </p:nvSpPr>
            <p:spPr>
              <a:xfrm>
                <a:off x="8563328" y="4290933"/>
                <a:ext cx="1888585" cy="455509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2200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ГБУ МИКБ</a:t>
                </a:r>
                <a:endParaRPr lang="zh-CN" altLang="en-US" sz="2200" b="1" dirty="0">
                  <a:solidFill>
                    <a:schemeClr val="bg1"/>
                  </a:solidFill>
                  <a:latin typeface="Verdana" panose="020B0604030504040204" pitchFamily="34" charset="0"/>
                  <a:cs typeface="Verdana" panose="020B0604030504040204" pitchFamily="34" charset="0"/>
                  <a:sym typeface="+mn-lt"/>
                </a:endParaRPr>
              </a:p>
            </p:txBody>
          </p:sp>
        </p:grpSp>
        <p:grpSp>
          <p:nvGrpSpPr>
            <p:cNvPr id="28" name="组合 42">
              <a:extLst>
                <a:ext uri="{FF2B5EF4-FFF2-40B4-BE49-F238E27FC236}">
                  <a16:creationId xmlns:a16="http://schemas.microsoft.com/office/drawing/2014/main" id="{A9AF9DCB-0986-C58F-AB2D-48DF3A378FA6}"/>
                </a:ext>
              </a:extLst>
            </p:cNvPr>
            <p:cNvGrpSpPr/>
            <p:nvPr/>
          </p:nvGrpSpPr>
          <p:grpSpPr>
            <a:xfrm>
              <a:off x="7327437" y="2401324"/>
              <a:ext cx="2000090" cy="1774131"/>
              <a:chOff x="6570518" y="1810260"/>
              <a:chExt cx="1922848" cy="1774131"/>
            </a:xfrm>
            <a:solidFill>
              <a:schemeClr val="accent1"/>
            </a:solidFill>
          </p:grpSpPr>
          <p:sp>
            <p:nvSpPr>
              <p:cNvPr id="29" name="矩形 6">
                <a:extLst>
                  <a:ext uri="{FF2B5EF4-FFF2-40B4-BE49-F238E27FC236}">
                    <a16:creationId xmlns:a16="http://schemas.microsoft.com/office/drawing/2014/main" id="{6BCC5C47-6A9A-73CE-55BD-CFD8C60A40C0}"/>
                  </a:ext>
                </a:extLst>
              </p:cNvPr>
              <p:cNvSpPr/>
              <p:nvPr/>
            </p:nvSpPr>
            <p:spPr>
              <a:xfrm>
                <a:off x="6570520" y="1810260"/>
                <a:ext cx="1922846" cy="17741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矩形 40">
                <a:extLst>
                  <a:ext uri="{FF2B5EF4-FFF2-40B4-BE49-F238E27FC236}">
                    <a16:creationId xmlns:a16="http://schemas.microsoft.com/office/drawing/2014/main" id="{3D11FE00-382E-06C8-9404-941CFAF56A11}"/>
                  </a:ext>
                </a:extLst>
              </p:cNvPr>
              <p:cNvSpPr/>
              <p:nvPr/>
            </p:nvSpPr>
            <p:spPr>
              <a:xfrm>
                <a:off x="6570518" y="2172104"/>
                <a:ext cx="1919606" cy="1054263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ГКУ ЦПМИ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ru-RU" altLang="zh-CN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«Будущее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ru-RU" altLang="zh-CN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Байконура»</a:t>
                </a:r>
                <a:endParaRPr lang="zh-CN" altLang="en-US" b="1" dirty="0">
                  <a:solidFill>
                    <a:schemeClr val="bg1"/>
                  </a:solidFill>
                  <a:latin typeface="Verdana" panose="020B0604030504040204" pitchFamily="34" charset="0"/>
                  <a:cs typeface="Verdana" panose="020B0604030504040204" pitchFamily="34" charset="0"/>
                  <a:sym typeface="+mn-lt"/>
                </a:endParaRPr>
              </a:p>
            </p:txBody>
          </p:sp>
        </p:grpSp>
        <p:grpSp>
          <p:nvGrpSpPr>
            <p:cNvPr id="33" name="组合 42">
              <a:extLst>
                <a:ext uri="{FF2B5EF4-FFF2-40B4-BE49-F238E27FC236}">
                  <a16:creationId xmlns:a16="http://schemas.microsoft.com/office/drawing/2014/main" id="{CC832CB2-32F9-323E-137A-A633D597E936}"/>
                </a:ext>
              </a:extLst>
            </p:cNvPr>
            <p:cNvGrpSpPr/>
            <p:nvPr/>
          </p:nvGrpSpPr>
          <p:grpSpPr>
            <a:xfrm>
              <a:off x="9540726" y="313874"/>
              <a:ext cx="1923273" cy="1774131"/>
              <a:chOff x="6570093" y="1810260"/>
              <a:chExt cx="1923273" cy="1774131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34" name="矩形 6">
                <a:extLst>
                  <a:ext uri="{FF2B5EF4-FFF2-40B4-BE49-F238E27FC236}">
                    <a16:creationId xmlns:a16="http://schemas.microsoft.com/office/drawing/2014/main" id="{261BDB91-DD96-F867-402F-96344E407559}"/>
                  </a:ext>
                </a:extLst>
              </p:cNvPr>
              <p:cNvSpPr/>
              <p:nvPr/>
            </p:nvSpPr>
            <p:spPr>
              <a:xfrm>
                <a:off x="6570520" y="1810260"/>
                <a:ext cx="1922846" cy="17741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矩形 40">
                <a:extLst>
                  <a:ext uri="{FF2B5EF4-FFF2-40B4-BE49-F238E27FC236}">
                    <a16:creationId xmlns:a16="http://schemas.microsoft.com/office/drawing/2014/main" id="{08A7CE98-73DB-80A7-B0AD-0C2D86E55464}"/>
                  </a:ext>
                </a:extLst>
              </p:cNvPr>
              <p:cNvSpPr/>
              <p:nvPr/>
            </p:nvSpPr>
            <p:spPr>
              <a:xfrm>
                <a:off x="6570093" y="2152775"/>
                <a:ext cx="1920971" cy="1089529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ГБУ «Бассейн «Орион»</a:t>
                </a:r>
                <a:endParaRPr lang="zh-CN" altLang="en-US" b="1" dirty="0">
                  <a:solidFill>
                    <a:schemeClr val="bg1"/>
                  </a:solidFill>
                  <a:latin typeface="Verdana" panose="020B0604030504040204" pitchFamily="34" charset="0"/>
                  <a:cs typeface="Verdana" panose="020B0604030504040204" pitchFamily="34" charset="0"/>
                  <a:sym typeface="+mn-lt"/>
                </a:endParaRPr>
              </a:p>
            </p:txBody>
          </p:sp>
        </p:grpSp>
        <p:grpSp>
          <p:nvGrpSpPr>
            <p:cNvPr id="37" name="组合 41">
              <a:extLst>
                <a:ext uri="{FF2B5EF4-FFF2-40B4-BE49-F238E27FC236}">
                  <a16:creationId xmlns:a16="http://schemas.microsoft.com/office/drawing/2014/main" id="{D01B4103-EAFB-46A1-BE19-146FA622ACAA}"/>
                </a:ext>
              </a:extLst>
            </p:cNvPr>
            <p:cNvGrpSpPr/>
            <p:nvPr/>
          </p:nvGrpSpPr>
          <p:grpSpPr>
            <a:xfrm>
              <a:off x="2887289" y="3827364"/>
              <a:ext cx="1922846" cy="1774131"/>
              <a:chOff x="8541954" y="3631623"/>
              <a:chExt cx="1922846" cy="1774131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38" name="矩形 10">
                <a:extLst>
                  <a:ext uri="{FF2B5EF4-FFF2-40B4-BE49-F238E27FC236}">
                    <a16:creationId xmlns:a16="http://schemas.microsoft.com/office/drawing/2014/main" id="{3F8136F8-8FE5-E516-530F-7A01ED2E255A}"/>
                  </a:ext>
                </a:extLst>
              </p:cNvPr>
              <p:cNvSpPr/>
              <p:nvPr/>
            </p:nvSpPr>
            <p:spPr>
              <a:xfrm>
                <a:off x="8541954" y="3631623"/>
                <a:ext cx="1922846" cy="17741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3AE02BAC-7959-6448-1918-0F995F99BD80}"/>
                  </a:ext>
                </a:extLst>
              </p:cNvPr>
              <p:cNvSpPr/>
              <p:nvPr/>
            </p:nvSpPr>
            <p:spPr>
              <a:xfrm>
                <a:off x="8547586" y="4273190"/>
                <a:ext cx="1898302" cy="488532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2400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ГБУ СОК</a:t>
                </a:r>
                <a:endParaRPr lang="zh-CN" altLang="en-US" sz="2400" b="1" dirty="0">
                  <a:solidFill>
                    <a:schemeClr val="bg1"/>
                  </a:solidFill>
                  <a:latin typeface="Verdana" panose="020B0604030504040204" pitchFamily="34" charset="0"/>
                  <a:cs typeface="Verdana" panose="020B0604030504040204" pitchFamily="34" charset="0"/>
                  <a:sym typeface="+mn-lt"/>
                </a:endParaRPr>
              </a:p>
            </p:txBody>
          </p:sp>
        </p:grpSp>
        <p:grpSp>
          <p:nvGrpSpPr>
            <p:cNvPr id="41" name="组合 43">
              <a:extLst>
                <a:ext uri="{FF2B5EF4-FFF2-40B4-BE49-F238E27FC236}">
                  <a16:creationId xmlns:a16="http://schemas.microsoft.com/office/drawing/2014/main" id="{F2B2701C-6A90-8870-3174-CAA4943CC0B7}"/>
                </a:ext>
              </a:extLst>
            </p:cNvPr>
            <p:cNvGrpSpPr/>
            <p:nvPr/>
          </p:nvGrpSpPr>
          <p:grpSpPr>
            <a:xfrm>
              <a:off x="5153863" y="1091102"/>
              <a:ext cx="1922846" cy="1774131"/>
              <a:chOff x="4609159" y="3631623"/>
              <a:chExt cx="1922846" cy="1774131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42" name="矩形 8">
                <a:extLst>
                  <a:ext uri="{FF2B5EF4-FFF2-40B4-BE49-F238E27FC236}">
                    <a16:creationId xmlns:a16="http://schemas.microsoft.com/office/drawing/2014/main" id="{3235C6E2-7CD2-2E25-6572-D0DCBF69D2B7}"/>
                  </a:ext>
                </a:extLst>
              </p:cNvPr>
              <p:cNvSpPr/>
              <p:nvPr/>
            </p:nvSpPr>
            <p:spPr>
              <a:xfrm>
                <a:off x="4609159" y="3631623"/>
                <a:ext cx="1922846" cy="17741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矩形 38">
                <a:extLst>
                  <a:ext uri="{FF2B5EF4-FFF2-40B4-BE49-F238E27FC236}">
                    <a16:creationId xmlns:a16="http://schemas.microsoft.com/office/drawing/2014/main" id="{2153EC3E-E1B8-7C63-FE5B-E88AA39855A9}"/>
                  </a:ext>
                </a:extLst>
              </p:cNvPr>
              <p:cNvSpPr/>
              <p:nvPr/>
            </p:nvSpPr>
            <p:spPr>
              <a:xfrm>
                <a:off x="4622759" y="4307444"/>
                <a:ext cx="1906379" cy="422488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2000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ГБУ ДО СШ</a:t>
                </a:r>
                <a:endParaRPr lang="zh-CN" altLang="en-US" sz="2000" b="1" dirty="0">
                  <a:solidFill>
                    <a:schemeClr val="bg1"/>
                  </a:solidFill>
                  <a:latin typeface="Verdana" panose="020B0604030504040204" pitchFamily="34" charset="0"/>
                  <a:cs typeface="Verdana" panose="020B0604030504040204" pitchFamily="34" charset="0"/>
                  <a:sym typeface="+mn-lt"/>
                </a:endParaRPr>
              </a:p>
            </p:txBody>
          </p:sp>
        </p:grpSp>
        <p:grpSp>
          <p:nvGrpSpPr>
            <p:cNvPr id="48" name="组合 42">
              <a:extLst>
                <a:ext uri="{FF2B5EF4-FFF2-40B4-BE49-F238E27FC236}">
                  <a16:creationId xmlns:a16="http://schemas.microsoft.com/office/drawing/2014/main" id="{0AFD2221-10A1-E288-5545-1E9A96DE93A8}"/>
                </a:ext>
              </a:extLst>
            </p:cNvPr>
            <p:cNvGrpSpPr/>
            <p:nvPr/>
          </p:nvGrpSpPr>
          <p:grpSpPr>
            <a:xfrm>
              <a:off x="594223" y="2343658"/>
              <a:ext cx="1922846" cy="1774131"/>
              <a:chOff x="6571813" y="1795819"/>
              <a:chExt cx="1922846" cy="1774131"/>
            </a:xfrm>
            <a:solidFill>
              <a:schemeClr val="accent1"/>
            </a:solidFill>
          </p:grpSpPr>
          <p:sp>
            <p:nvSpPr>
              <p:cNvPr id="49" name="矩形 6">
                <a:extLst>
                  <a:ext uri="{FF2B5EF4-FFF2-40B4-BE49-F238E27FC236}">
                    <a16:creationId xmlns:a16="http://schemas.microsoft.com/office/drawing/2014/main" id="{2247A99B-F574-1F1B-EDE8-E31EC902BE9B}"/>
                  </a:ext>
                </a:extLst>
              </p:cNvPr>
              <p:cNvSpPr/>
              <p:nvPr/>
            </p:nvSpPr>
            <p:spPr>
              <a:xfrm>
                <a:off x="6571813" y="1795819"/>
                <a:ext cx="1922846" cy="17741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矩形 40">
                <a:extLst>
                  <a:ext uri="{FF2B5EF4-FFF2-40B4-BE49-F238E27FC236}">
                    <a16:creationId xmlns:a16="http://schemas.microsoft.com/office/drawing/2014/main" id="{4ECD9E01-60B6-7C14-E621-03404EC710A7}"/>
                  </a:ext>
                </a:extLst>
              </p:cNvPr>
              <p:cNvSpPr/>
              <p:nvPr/>
            </p:nvSpPr>
            <p:spPr>
              <a:xfrm>
                <a:off x="6576245" y="2389579"/>
                <a:ext cx="1896050" cy="488532"/>
              </a:xfrm>
              <a:prstGeom prst="rect">
                <a:avLst/>
              </a:prstGeom>
              <a:grp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ru-RU" altLang="zh-CN" sz="2400" b="1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+mn-lt"/>
                  </a:rPr>
                  <a:t>ГБУ ГДК</a:t>
                </a:r>
                <a:endParaRPr lang="zh-CN" altLang="en-US" sz="2400" b="1" dirty="0">
                  <a:solidFill>
                    <a:schemeClr val="bg1"/>
                  </a:solidFill>
                  <a:latin typeface="Verdana" panose="020B0604030504040204" pitchFamily="34" charset="0"/>
                  <a:cs typeface="Verdana" panose="020B0604030504040204" pitchFamily="34" charset="0"/>
                  <a:sym typeface="+mn-lt"/>
                </a:endParaRPr>
              </a:p>
            </p:txBody>
          </p:sp>
        </p:grp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D1A1DDB5-A606-E5AF-B513-CFFDCF73E7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2" r="16682"/>
            <a:stretch/>
          </p:blipFill>
          <p:spPr bwMode="auto">
            <a:xfrm>
              <a:off x="616467" y="4264928"/>
              <a:ext cx="1900602" cy="1843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B4851FC5-C798-DF2C-C816-A1FE9709F1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29" t="15032" r="31237" b="18649"/>
            <a:stretch/>
          </p:blipFill>
          <p:spPr bwMode="auto">
            <a:xfrm>
              <a:off x="2871617" y="1821783"/>
              <a:ext cx="1919606" cy="1760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3CB27BD7-8C8F-3DFE-C094-D1A970CE74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2" t="7718" r="16682"/>
            <a:stretch/>
          </p:blipFill>
          <p:spPr bwMode="auto">
            <a:xfrm>
              <a:off x="9573113" y="2213962"/>
              <a:ext cx="1903106" cy="1795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2B221118-10C6-724C-3704-1A699ADAC2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1052" y="430931"/>
              <a:ext cx="2000091" cy="1791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8" name="Picture 16">
              <a:extLst>
                <a:ext uri="{FF2B5EF4-FFF2-40B4-BE49-F238E27FC236}">
                  <a16:creationId xmlns:a16="http://schemas.microsoft.com/office/drawing/2014/main" id="{045A7887-C423-CF94-E4FC-214C9E7B80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6667"/>
            <a:stretch/>
          </p:blipFill>
          <p:spPr bwMode="auto">
            <a:xfrm>
              <a:off x="5168135" y="3030869"/>
              <a:ext cx="1912566" cy="1785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7190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CBAA6E4C-DE09-4921-8EF1-C62A27EE5A5D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62665" y="526990"/>
            <a:ext cx="2724696" cy="1694324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158CE9E-7727-43A6-98F1-FEF6ADD2EE69}"/>
              </a:ext>
            </a:extLst>
          </p:cNvPr>
          <p:cNvSpPr>
            <a:spLocks/>
          </p:cNvSpPr>
          <p:nvPr/>
        </p:nvSpPr>
        <p:spPr bwMode="auto">
          <a:xfrm rot="5221773" flipV="1">
            <a:off x="10408360" y="903505"/>
            <a:ext cx="1751267" cy="1171913"/>
          </a:xfrm>
          <a:custGeom>
            <a:avLst/>
            <a:gdLst>
              <a:gd name="T0" fmla="*/ 26 w 420"/>
              <a:gd name="T1" fmla="*/ 316 h 322"/>
              <a:gd name="T2" fmla="*/ 393 w 420"/>
              <a:gd name="T3" fmla="*/ 108 h 322"/>
              <a:gd name="T4" fmla="*/ 420 w 420"/>
              <a:gd name="T5" fmla="*/ 61 h 322"/>
              <a:gd name="T6" fmla="*/ 420 w 420"/>
              <a:gd name="T7" fmla="*/ 23 h 322"/>
              <a:gd name="T8" fmla="*/ 392 w 420"/>
              <a:gd name="T9" fmla="*/ 7 h 322"/>
              <a:gd name="T10" fmla="*/ 29 w 420"/>
              <a:gd name="T11" fmla="*/ 212 h 322"/>
              <a:gd name="T12" fmla="*/ 0 w 420"/>
              <a:gd name="T13" fmla="*/ 263 h 322"/>
              <a:gd name="T14" fmla="*/ 0 w 420"/>
              <a:gd name="T15" fmla="*/ 300 h 322"/>
              <a:gd name="T16" fmla="*/ 26 w 420"/>
              <a:gd name="T17" fmla="*/ 316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0" h="322">
                <a:moveTo>
                  <a:pt x="26" y="316"/>
                </a:moveTo>
                <a:cubicBezTo>
                  <a:pt x="393" y="108"/>
                  <a:pt x="393" y="108"/>
                  <a:pt x="393" y="108"/>
                </a:cubicBezTo>
                <a:cubicBezTo>
                  <a:pt x="409" y="98"/>
                  <a:pt x="420" y="81"/>
                  <a:pt x="420" y="61"/>
                </a:cubicBezTo>
                <a:cubicBezTo>
                  <a:pt x="420" y="23"/>
                  <a:pt x="420" y="23"/>
                  <a:pt x="420" y="23"/>
                </a:cubicBezTo>
                <a:cubicBezTo>
                  <a:pt x="420" y="9"/>
                  <a:pt x="404" y="0"/>
                  <a:pt x="392" y="7"/>
                </a:cubicBezTo>
                <a:cubicBezTo>
                  <a:pt x="29" y="212"/>
                  <a:pt x="29" y="212"/>
                  <a:pt x="29" y="212"/>
                </a:cubicBezTo>
                <a:cubicBezTo>
                  <a:pt x="11" y="223"/>
                  <a:pt x="0" y="242"/>
                  <a:pt x="0" y="263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14"/>
                  <a:pt x="14" y="322"/>
                  <a:pt x="26" y="316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752462" y="4418463"/>
            <a:ext cx="2771279" cy="210779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AFAD078A-3801-9FDE-440C-22F5EE7E7E96}"/>
              </a:ext>
            </a:extLst>
          </p:cNvPr>
          <p:cNvGrpSpPr/>
          <p:nvPr/>
        </p:nvGrpSpPr>
        <p:grpSpPr>
          <a:xfrm>
            <a:off x="2834861" y="1164418"/>
            <a:ext cx="7212728" cy="1226165"/>
            <a:chOff x="1433878" y="2490509"/>
            <a:chExt cx="4731279" cy="1567490"/>
          </a:xfrm>
        </p:grpSpPr>
        <p:sp>
          <p:nvSpPr>
            <p:cNvPr id="12" name="圆角矩形 1">
              <a:extLst>
                <a:ext uri="{FF2B5EF4-FFF2-40B4-BE49-F238E27FC236}">
                  <a16:creationId xmlns:a16="http://schemas.microsoft.com/office/drawing/2014/main" id="{31A90036-5D33-3889-F174-70DA474ADE86}"/>
                </a:ext>
              </a:extLst>
            </p:cNvPr>
            <p:cNvSpPr/>
            <p:nvPr/>
          </p:nvSpPr>
          <p:spPr>
            <a:xfrm>
              <a:off x="1433878" y="2490509"/>
              <a:ext cx="4296998" cy="1567490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文本框 10">
              <a:extLst>
                <a:ext uri="{FF2B5EF4-FFF2-40B4-BE49-F238E27FC236}">
                  <a16:creationId xmlns:a16="http://schemas.microsoft.com/office/drawing/2014/main" id="{6BC665BF-B3E6-824C-31FC-F82690795895}"/>
                </a:ext>
              </a:extLst>
            </p:cNvPr>
            <p:cNvSpPr txBox="1"/>
            <p:nvPr/>
          </p:nvSpPr>
          <p:spPr>
            <a:xfrm>
              <a:off x="3107770" y="2625724"/>
              <a:ext cx="3057387" cy="12983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ru-RU" sz="2000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Участие делегации Байконура во Всемирном фестивале молодежи</a:t>
              </a:r>
              <a:endParaRPr lang="zh-CN" altLang="en-US" b="1" dirty="0"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grpSp>
        <p:nvGrpSpPr>
          <p:cNvPr id="25" name="组合 6">
            <a:extLst>
              <a:ext uri="{FF2B5EF4-FFF2-40B4-BE49-F238E27FC236}">
                <a16:creationId xmlns:a16="http://schemas.microsoft.com/office/drawing/2014/main" id="{F68AF4A5-AD0C-E893-78A3-7131B96A4C6D}"/>
              </a:ext>
            </a:extLst>
          </p:cNvPr>
          <p:cNvGrpSpPr/>
          <p:nvPr/>
        </p:nvGrpSpPr>
        <p:grpSpPr>
          <a:xfrm>
            <a:off x="1371083" y="4784492"/>
            <a:ext cx="8128936" cy="1567490"/>
            <a:chOff x="6305550" y="2064439"/>
            <a:chExt cx="7200377" cy="1567490"/>
          </a:xfrm>
        </p:grpSpPr>
        <p:sp>
          <p:nvSpPr>
            <p:cNvPr id="27" name="圆角矩形 3">
              <a:extLst>
                <a:ext uri="{FF2B5EF4-FFF2-40B4-BE49-F238E27FC236}">
                  <a16:creationId xmlns:a16="http://schemas.microsoft.com/office/drawing/2014/main" id="{269EBC8B-A073-D19E-68FA-DBA74E9C4C43}"/>
                </a:ext>
              </a:extLst>
            </p:cNvPr>
            <p:cNvSpPr/>
            <p:nvPr/>
          </p:nvSpPr>
          <p:spPr>
            <a:xfrm>
              <a:off x="6305550" y="2064439"/>
              <a:ext cx="7079083" cy="1567490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文本框 16">
              <a:extLst>
                <a:ext uri="{FF2B5EF4-FFF2-40B4-BE49-F238E27FC236}">
                  <a16:creationId xmlns:a16="http://schemas.microsoft.com/office/drawing/2014/main" id="{DD921E1F-4155-037E-69A4-B79E4771E94D}"/>
                </a:ext>
              </a:extLst>
            </p:cNvPr>
            <p:cNvSpPr txBox="1"/>
            <p:nvPr/>
          </p:nvSpPr>
          <p:spPr>
            <a:xfrm>
              <a:off x="8173335" y="2379756"/>
              <a:ext cx="53325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ru-RU" sz="1800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Подготовка проекта Соглашения со студенческим экспедиционным </a:t>
              </a:r>
            </a:p>
            <a:p>
              <a:r>
                <a:rPr lang="ru-RU" sz="1800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корпусом «Команда Арктики» РТУ МИРЭА</a:t>
              </a:r>
              <a:r>
                <a:rPr lang="ru-KZ" sz="20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endParaRPr lang="zh-CN" altLang="en-US" sz="2000" b="1" dirty="0"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grpSp>
        <p:nvGrpSpPr>
          <p:cNvPr id="31" name="组合 8">
            <a:extLst>
              <a:ext uri="{FF2B5EF4-FFF2-40B4-BE49-F238E27FC236}">
                <a16:creationId xmlns:a16="http://schemas.microsoft.com/office/drawing/2014/main" id="{E6531E4F-4450-8F73-C565-A3DF32F0E6AE}"/>
              </a:ext>
            </a:extLst>
          </p:cNvPr>
          <p:cNvGrpSpPr/>
          <p:nvPr/>
        </p:nvGrpSpPr>
        <p:grpSpPr>
          <a:xfrm>
            <a:off x="1608694" y="2818006"/>
            <a:ext cx="8909846" cy="1567490"/>
            <a:chOff x="6305549" y="3945152"/>
            <a:chExt cx="5778541" cy="1567490"/>
          </a:xfrm>
        </p:grpSpPr>
        <p:sp>
          <p:nvSpPr>
            <p:cNvPr id="33" name="圆角矩形 4">
              <a:extLst>
                <a:ext uri="{FF2B5EF4-FFF2-40B4-BE49-F238E27FC236}">
                  <a16:creationId xmlns:a16="http://schemas.microsoft.com/office/drawing/2014/main" id="{AE1C35BF-7A07-EEE1-752A-9A55F6088AE7}"/>
                </a:ext>
              </a:extLst>
            </p:cNvPr>
            <p:cNvSpPr/>
            <p:nvPr/>
          </p:nvSpPr>
          <p:spPr>
            <a:xfrm>
              <a:off x="6305549" y="3945152"/>
              <a:ext cx="5739185" cy="1567490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19">
              <a:extLst>
                <a:ext uri="{FF2B5EF4-FFF2-40B4-BE49-F238E27FC236}">
                  <a16:creationId xmlns:a16="http://schemas.microsoft.com/office/drawing/2014/main" id="{342D0FA2-01CA-21E3-A8F8-9FE900D02F0D}"/>
                </a:ext>
              </a:extLst>
            </p:cNvPr>
            <p:cNvSpPr txBox="1"/>
            <p:nvPr/>
          </p:nvSpPr>
          <p:spPr>
            <a:xfrm>
              <a:off x="8179596" y="4194521"/>
              <a:ext cx="39044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ru-RU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Подписание Соглашения о сотрудничестве с Молодежной общероссийской общественной организацией «Российские студенческие отряды»</a:t>
              </a:r>
              <a:endParaRPr lang="zh-CN" altLang="en-US" sz="2000" b="1" dirty="0"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1" y="1"/>
            <a:ext cx="1949804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2212909" y="173497"/>
            <a:ext cx="882028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ru-RU" altLang="zh-CN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МЕЖРЕГИОНАЛЬНОЕ И МЕЖГОСУДАРСТВЕННОЕ СОТРУДНИЧЕСТВО</a:t>
            </a:r>
            <a:endParaRPr lang="zh-CN" altLang="en-US" sz="2000" b="1" dirty="0"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17239" y="510523"/>
            <a:ext cx="2724696" cy="1694324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18CA12A-93A4-14B8-9659-28FEEF549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659" y="1063084"/>
            <a:ext cx="2977623" cy="144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D804B4E-773F-33B7-1DC5-9BAFFB651F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" t="18283" r="8133" b="15768"/>
          <a:stretch/>
        </p:blipFill>
        <p:spPr bwMode="auto">
          <a:xfrm>
            <a:off x="1410356" y="2749003"/>
            <a:ext cx="2937042" cy="172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C578E503-995C-C712-05F1-C72FBB9D4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27662"/>
          <a:stretch/>
        </p:blipFill>
        <p:spPr bwMode="auto">
          <a:xfrm>
            <a:off x="580538" y="4713197"/>
            <a:ext cx="2738534" cy="172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02227" y="2768227"/>
            <a:ext cx="5572045" cy="2607503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220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CBAA6E4C-DE09-4921-8EF1-C62A27EE5A5D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62665" y="526990"/>
            <a:ext cx="2724696" cy="1694324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158CE9E-7727-43A6-98F1-FEF6ADD2EE69}"/>
              </a:ext>
            </a:extLst>
          </p:cNvPr>
          <p:cNvSpPr>
            <a:spLocks/>
          </p:cNvSpPr>
          <p:nvPr/>
        </p:nvSpPr>
        <p:spPr bwMode="auto">
          <a:xfrm rot="5221773" flipV="1">
            <a:off x="10408360" y="903505"/>
            <a:ext cx="1751267" cy="1171913"/>
          </a:xfrm>
          <a:custGeom>
            <a:avLst/>
            <a:gdLst>
              <a:gd name="T0" fmla="*/ 26 w 420"/>
              <a:gd name="T1" fmla="*/ 316 h 322"/>
              <a:gd name="T2" fmla="*/ 393 w 420"/>
              <a:gd name="T3" fmla="*/ 108 h 322"/>
              <a:gd name="T4" fmla="*/ 420 w 420"/>
              <a:gd name="T5" fmla="*/ 61 h 322"/>
              <a:gd name="T6" fmla="*/ 420 w 420"/>
              <a:gd name="T7" fmla="*/ 23 h 322"/>
              <a:gd name="T8" fmla="*/ 392 w 420"/>
              <a:gd name="T9" fmla="*/ 7 h 322"/>
              <a:gd name="T10" fmla="*/ 29 w 420"/>
              <a:gd name="T11" fmla="*/ 212 h 322"/>
              <a:gd name="T12" fmla="*/ 0 w 420"/>
              <a:gd name="T13" fmla="*/ 263 h 322"/>
              <a:gd name="T14" fmla="*/ 0 w 420"/>
              <a:gd name="T15" fmla="*/ 300 h 322"/>
              <a:gd name="T16" fmla="*/ 26 w 420"/>
              <a:gd name="T17" fmla="*/ 316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0" h="322">
                <a:moveTo>
                  <a:pt x="26" y="316"/>
                </a:moveTo>
                <a:cubicBezTo>
                  <a:pt x="393" y="108"/>
                  <a:pt x="393" y="108"/>
                  <a:pt x="393" y="108"/>
                </a:cubicBezTo>
                <a:cubicBezTo>
                  <a:pt x="409" y="98"/>
                  <a:pt x="420" y="81"/>
                  <a:pt x="420" y="61"/>
                </a:cubicBezTo>
                <a:cubicBezTo>
                  <a:pt x="420" y="23"/>
                  <a:pt x="420" y="23"/>
                  <a:pt x="420" y="23"/>
                </a:cubicBezTo>
                <a:cubicBezTo>
                  <a:pt x="420" y="9"/>
                  <a:pt x="404" y="0"/>
                  <a:pt x="392" y="7"/>
                </a:cubicBezTo>
                <a:cubicBezTo>
                  <a:pt x="29" y="212"/>
                  <a:pt x="29" y="212"/>
                  <a:pt x="29" y="212"/>
                </a:cubicBezTo>
                <a:cubicBezTo>
                  <a:pt x="11" y="223"/>
                  <a:pt x="0" y="242"/>
                  <a:pt x="0" y="263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14"/>
                  <a:pt x="14" y="322"/>
                  <a:pt x="26" y="316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02227" y="2768227"/>
            <a:ext cx="5572045" cy="2607503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752462" y="4418463"/>
            <a:ext cx="2771279" cy="210779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AFAD078A-3801-9FDE-440C-22F5EE7E7E96}"/>
              </a:ext>
            </a:extLst>
          </p:cNvPr>
          <p:cNvGrpSpPr/>
          <p:nvPr/>
        </p:nvGrpSpPr>
        <p:grpSpPr>
          <a:xfrm>
            <a:off x="2158278" y="1115491"/>
            <a:ext cx="8237534" cy="1567490"/>
            <a:chOff x="1238249" y="2064439"/>
            <a:chExt cx="5456699" cy="1567490"/>
          </a:xfrm>
        </p:grpSpPr>
        <p:sp>
          <p:nvSpPr>
            <p:cNvPr id="12" name="圆角矩形 1">
              <a:extLst>
                <a:ext uri="{FF2B5EF4-FFF2-40B4-BE49-F238E27FC236}">
                  <a16:creationId xmlns:a16="http://schemas.microsoft.com/office/drawing/2014/main" id="{31A90036-5D33-3889-F174-70DA474ADE86}"/>
                </a:ext>
              </a:extLst>
            </p:cNvPr>
            <p:cNvSpPr/>
            <p:nvPr/>
          </p:nvSpPr>
          <p:spPr>
            <a:xfrm>
              <a:off x="1238249" y="2064439"/>
              <a:ext cx="5444323" cy="1567490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文本框 10">
              <a:extLst>
                <a:ext uri="{FF2B5EF4-FFF2-40B4-BE49-F238E27FC236}">
                  <a16:creationId xmlns:a16="http://schemas.microsoft.com/office/drawing/2014/main" id="{6BC665BF-B3E6-824C-31FC-F82690795895}"/>
                </a:ext>
              </a:extLst>
            </p:cNvPr>
            <p:cNvSpPr txBox="1"/>
            <p:nvPr/>
          </p:nvSpPr>
          <p:spPr>
            <a:xfrm>
              <a:off x="3079165" y="2100759"/>
              <a:ext cx="361578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95250">
                <a:spcAft>
                  <a:spcPts val="0"/>
                </a:spcAft>
                <a:tabLst>
                  <a:tab pos="630238" algn="l"/>
                </a:tabLst>
              </a:pPr>
              <a:r>
                <a:rPr lang="ru-RU" sz="1800" b="1" kern="10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Участие делегаций из города Екатеринбург, Республики Абхазия, Республики Татарстан и Республики Казахстан в VII городском фестивале «Дружба народов»</a:t>
              </a:r>
              <a:endParaRPr lang="ru-KZ" sz="18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5" name="组合 6">
            <a:extLst>
              <a:ext uri="{FF2B5EF4-FFF2-40B4-BE49-F238E27FC236}">
                <a16:creationId xmlns:a16="http://schemas.microsoft.com/office/drawing/2014/main" id="{F68AF4A5-AD0C-E893-78A3-7131B96A4C6D}"/>
              </a:ext>
            </a:extLst>
          </p:cNvPr>
          <p:cNvGrpSpPr/>
          <p:nvPr/>
        </p:nvGrpSpPr>
        <p:grpSpPr>
          <a:xfrm>
            <a:off x="582414" y="4959061"/>
            <a:ext cx="9468000" cy="1519510"/>
            <a:chOff x="6305547" y="2052037"/>
            <a:chExt cx="7685323" cy="1519510"/>
          </a:xfrm>
        </p:grpSpPr>
        <p:sp>
          <p:nvSpPr>
            <p:cNvPr id="27" name="圆角矩形 3">
              <a:extLst>
                <a:ext uri="{FF2B5EF4-FFF2-40B4-BE49-F238E27FC236}">
                  <a16:creationId xmlns:a16="http://schemas.microsoft.com/office/drawing/2014/main" id="{269EBC8B-A073-D19E-68FA-DBA74E9C4C43}"/>
                </a:ext>
              </a:extLst>
            </p:cNvPr>
            <p:cNvSpPr/>
            <p:nvPr/>
          </p:nvSpPr>
          <p:spPr>
            <a:xfrm>
              <a:off x="6305547" y="2052037"/>
              <a:ext cx="7685323" cy="1519510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文本框 16">
              <a:extLst>
                <a:ext uri="{FF2B5EF4-FFF2-40B4-BE49-F238E27FC236}">
                  <a16:creationId xmlns:a16="http://schemas.microsoft.com/office/drawing/2014/main" id="{DD921E1F-4155-037E-69A4-B79E4771E94D}"/>
                </a:ext>
              </a:extLst>
            </p:cNvPr>
            <p:cNvSpPr txBox="1"/>
            <p:nvPr/>
          </p:nvSpPr>
          <p:spPr>
            <a:xfrm>
              <a:off x="8588216" y="2140391"/>
              <a:ext cx="5332592" cy="13347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5000"/>
                </a:lnSpc>
              </a:pPr>
              <a:r>
                <a:rPr lang="ru-RU" sz="18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Проведение Чемпионата Республики Казахстан по велоспорту среди юниоров и юниорок, ветеранов и любителей в городе Байконур </a:t>
              </a:r>
            </a:p>
            <a:p>
              <a:pPr algn="just">
                <a:lnSpc>
                  <a:spcPct val="115000"/>
                </a:lnSpc>
              </a:pPr>
              <a:r>
                <a:rPr lang="ru-RU" sz="18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(250 участников)</a:t>
              </a:r>
              <a:endParaRPr lang="ru-KZ" sz="1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1" name="组合 8">
            <a:extLst>
              <a:ext uri="{FF2B5EF4-FFF2-40B4-BE49-F238E27FC236}">
                <a16:creationId xmlns:a16="http://schemas.microsoft.com/office/drawing/2014/main" id="{E6531E4F-4450-8F73-C565-A3DF32F0E6AE}"/>
              </a:ext>
            </a:extLst>
          </p:cNvPr>
          <p:cNvGrpSpPr/>
          <p:nvPr/>
        </p:nvGrpSpPr>
        <p:grpSpPr>
          <a:xfrm>
            <a:off x="1557616" y="3037249"/>
            <a:ext cx="9986566" cy="1567490"/>
            <a:chOff x="6296879" y="3885470"/>
            <a:chExt cx="5775380" cy="1567490"/>
          </a:xfrm>
        </p:grpSpPr>
        <p:sp>
          <p:nvSpPr>
            <p:cNvPr id="33" name="圆角矩形 4">
              <a:extLst>
                <a:ext uri="{FF2B5EF4-FFF2-40B4-BE49-F238E27FC236}">
                  <a16:creationId xmlns:a16="http://schemas.microsoft.com/office/drawing/2014/main" id="{AE1C35BF-7A07-EEE1-752A-9A55F6088AE7}"/>
                </a:ext>
              </a:extLst>
            </p:cNvPr>
            <p:cNvSpPr/>
            <p:nvPr/>
          </p:nvSpPr>
          <p:spPr>
            <a:xfrm>
              <a:off x="6296879" y="3885470"/>
              <a:ext cx="4944592" cy="1567490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19">
              <a:extLst>
                <a:ext uri="{FF2B5EF4-FFF2-40B4-BE49-F238E27FC236}">
                  <a16:creationId xmlns:a16="http://schemas.microsoft.com/office/drawing/2014/main" id="{342D0FA2-01CA-21E3-A8F8-9FE900D02F0D}"/>
                </a:ext>
              </a:extLst>
            </p:cNvPr>
            <p:cNvSpPr txBox="1"/>
            <p:nvPr/>
          </p:nvSpPr>
          <p:spPr>
            <a:xfrm>
              <a:off x="8167765" y="3926805"/>
              <a:ext cx="390449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ru-RU" sz="1800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Участие во Всероссийском слете </a:t>
              </a:r>
            </a:p>
            <a:p>
              <a:r>
                <a:rPr lang="ru-RU" sz="1800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студенческих отрядов, «Молодежной общероссийской общественной </a:t>
              </a:r>
            </a:p>
            <a:p>
              <a:r>
                <a:rPr lang="ru-RU" sz="1800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организации «Российские </a:t>
              </a:r>
            </a:p>
            <a:p>
              <a:r>
                <a:rPr lang="ru-RU" sz="1800" b="1" kern="0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студенческие отряды»</a:t>
              </a:r>
              <a:r>
                <a:rPr lang="ru-KZ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endParaRPr lang="zh-CN" altLang="en-US" sz="2000" b="1" dirty="0"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1" y="1"/>
            <a:ext cx="1955272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17239" y="510523"/>
            <a:ext cx="2724696" cy="1694324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E20F768-F6CA-6627-6B25-BEC398163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4943" r="15833" b="17987"/>
          <a:stretch/>
        </p:blipFill>
        <p:spPr bwMode="auto">
          <a:xfrm>
            <a:off x="2102791" y="1057495"/>
            <a:ext cx="2775409" cy="167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Всероссийский слёт студенческих отрядов | Москва 2019">
            <a:extLst>
              <a:ext uri="{FF2B5EF4-FFF2-40B4-BE49-F238E27FC236}">
                <a16:creationId xmlns:a16="http://schemas.microsoft.com/office/drawing/2014/main" id="{0676DA7D-9156-70D9-87E6-C169F2753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0" t="12674" r="12023" b="26240"/>
          <a:stretch/>
        </p:blipFill>
        <p:spPr bwMode="auto">
          <a:xfrm>
            <a:off x="1432449" y="3000465"/>
            <a:ext cx="3190295" cy="163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899B4783-732F-51F1-ECA4-6761D276E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6" y="4897996"/>
            <a:ext cx="2951934" cy="163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2216006" y="173459"/>
            <a:ext cx="882028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ru-RU" altLang="zh-CN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МЕЖРЕГИОНАЛЬНОЕ И МЕЖГОСУДАРСТВЕННОЕ СОТРУДНИЧЕСТВО</a:t>
            </a:r>
            <a:endParaRPr lang="zh-CN" altLang="en-US" sz="2000" b="1" dirty="0"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56919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圆角矩形 4">
            <a:extLst>
              <a:ext uri="{FF2B5EF4-FFF2-40B4-BE49-F238E27FC236}">
                <a16:creationId xmlns:a16="http://schemas.microsoft.com/office/drawing/2014/main" id="{AE1C35BF-7A07-EEE1-752A-9A55F6088AE7}"/>
              </a:ext>
            </a:extLst>
          </p:cNvPr>
          <p:cNvSpPr/>
          <p:nvPr/>
        </p:nvSpPr>
        <p:spPr>
          <a:xfrm>
            <a:off x="1571611" y="5091709"/>
            <a:ext cx="8856000" cy="1440000"/>
          </a:xfrm>
          <a:prstGeom prst="roundRect">
            <a:avLst>
              <a:gd name="adj" fmla="val 8114"/>
            </a:avLst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CBAA6E4C-DE09-4921-8EF1-C62A27EE5A5D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0199106" y="727139"/>
            <a:ext cx="2724696" cy="1261091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158CE9E-7727-43A6-98F1-FEF6ADD2EE69}"/>
              </a:ext>
            </a:extLst>
          </p:cNvPr>
          <p:cNvSpPr>
            <a:spLocks/>
          </p:cNvSpPr>
          <p:nvPr/>
        </p:nvSpPr>
        <p:spPr bwMode="auto">
          <a:xfrm rot="5221773" flipV="1">
            <a:off x="10885902" y="469261"/>
            <a:ext cx="1751267" cy="844841"/>
          </a:xfrm>
          <a:custGeom>
            <a:avLst/>
            <a:gdLst>
              <a:gd name="T0" fmla="*/ 26 w 420"/>
              <a:gd name="T1" fmla="*/ 316 h 322"/>
              <a:gd name="T2" fmla="*/ 393 w 420"/>
              <a:gd name="T3" fmla="*/ 108 h 322"/>
              <a:gd name="T4" fmla="*/ 420 w 420"/>
              <a:gd name="T5" fmla="*/ 61 h 322"/>
              <a:gd name="T6" fmla="*/ 420 w 420"/>
              <a:gd name="T7" fmla="*/ 23 h 322"/>
              <a:gd name="T8" fmla="*/ 392 w 420"/>
              <a:gd name="T9" fmla="*/ 7 h 322"/>
              <a:gd name="T10" fmla="*/ 29 w 420"/>
              <a:gd name="T11" fmla="*/ 212 h 322"/>
              <a:gd name="T12" fmla="*/ 0 w 420"/>
              <a:gd name="T13" fmla="*/ 263 h 322"/>
              <a:gd name="T14" fmla="*/ 0 w 420"/>
              <a:gd name="T15" fmla="*/ 300 h 322"/>
              <a:gd name="T16" fmla="*/ 26 w 420"/>
              <a:gd name="T17" fmla="*/ 316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0" h="322">
                <a:moveTo>
                  <a:pt x="26" y="316"/>
                </a:moveTo>
                <a:cubicBezTo>
                  <a:pt x="393" y="108"/>
                  <a:pt x="393" y="108"/>
                  <a:pt x="393" y="108"/>
                </a:cubicBezTo>
                <a:cubicBezTo>
                  <a:pt x="409" y="98"/>
                  <a:pt x="420" y="81"/>
                  <a:pt x="420" y="61"/>
                </a:cubicBezTo>
                <a:cubicBezTo>
                  <a:pt x="420" y="23"/>
                  <a:pt x="420" y="23"/>
                  <a:pt x="420" y="23"/>
                </a:cubicBezTo>
                <a:cubicBezTo>
                  <a:pt x="420" y="9"/>
                  <a:pt x="404" y="0"/>
                  <a:pt x="392" y="7"/>
                </a:cubicBezTo>
                <a:cubicBezTo>
                  <a:pt x="29" y="212"/>
                  <a:pt x="29" y="212"/>
                  <a:pt x="29" y="212"/>
                </a:cubicBezTo>
                <a:cubicBezTo>
                  <a:pt x="11" y="223"/>
                  <a:pt x="0" y="242"/>
                  <a:pt x="0" y="263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14"/>
                  <a:pt x="14" y="322"/>
                  <a:pt x="26" y="316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501349" y="3187752"/>
            <a:ext cx="5572045" cy="1797935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07393" y="4588135"/>
            <a:ext cx="2771279" cy="1797936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AFAD078A-3801-9FDE-440C-22F5EE7E7E96}"/>
              </a:ext>
            </a:extLst>
          </p:cNvPr>
          <p:cNvGrpSpPr/>
          <p:nvPr/>
        </p:nvGrpSpPr>
        <p:grpSpPr>
          <a:xfrm>
            <a:off x="2075464" y="1189348"/>
            <a:ext cx="8768640" cy="1440000"/>
            <a:chOff x="1238248" y="2133448"/>
            <a:chExt cx="5469751" cy="1440000"/>
          </a:xfrm>
        </p:grpSpPr>
        <p:sp>
          <p:nvSpPr>
            <p:cNvPr id="12" name="圆角矩形 1">
              <a:extLst>
                <a:ext uri="{FF2B5EF4-FFF2-40B4-BE49-F238E27FC236}">
                  <a16:creationId xmlns:a16="http://schemas.microsoft.com/office/drawing/2014/main" id="{31A90036-5D33-3889-F174-70DA474ADE86}"/>
                </a:ext>
              </a:extLst>
            </p:cNvPr>
            <p:cNvSpPr/>
            <p:nvPr/>
          </p:nvSpPr>
          <p:spPr>
            <a:xfrm>
              <a:off x="1238248" y="2133448"/>
              <a:ext cx="5277226" cy="1440000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文本框 10">
              <a:extLst>
                <a:ext uri="{FF2B5EF4-FFF2-40B4-BE49-F238E27FC236}">
                  <a16:creationId xmlns:a16="http://schemas.microsoft.com/office/drawing/2014/main" id="{6BC665BF-B3E6-824C-31FC-F82690795895}"/>
                </a:ext>
              </a:extLst>
            </p:cNvPr>
            <p:cNvSpPr txBox="1"/>
            <p:nvPr/>
          </p:nvSpPr>
          <p:spPr>
            <a:xfrm>
              <a:off x="2796523" y="2319409"/>
              <a:ext cx="39114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ru-RU" sz="16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30 мая организован и проведен экскурсионный тур по космодрому Байконур для учащихся и студентов образовательных учреждений </a:t>
              </a:r>
            </a:p>
            <a:p>
              <a:r>
                <a:rPr lang="ru-RU" sz="16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г. Кызылорды</a:t>
              </a:r>
              <a:endParaRPr lang="ru-KZ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1" name="组合 8">
            <a:extLst>
              <a:ext uri="{FF2B5EF4-FFF2-40B4-BE49-F238E27FC236}">
                <a16:creationId xmlns:a16="http://schemas.microsoft.com/office/drawing/2014/main" id="{E6531E4F-4450-8F73-C565-A3DF32F0E6AE}"/>
              </a:ext>
            </a:extLst>
          </p:cNvPr>
          <p:cNvGrpSpPr/>
          <p:nvPr/>
        </p:nvGrpSpPr>
        <p:grpSpPr>
          <a:xfrm>
            <a:off x="1972002" y="3135510"/>
            <a:ext cx="9728251" cy="1440000"/>
            <a:chOff x="6267010" y="4127017"/>
            <a:chExt cx="5625992" cy="1440001"/>
          </a:xfrm>
        </p:grpSpPr>
        <p:sp>
          <p:nvSpPr>
            <p:cNvPr id="33" name="圆角矩形 4">
              <a:extLst>
                <a:ext uri="{FF2B5EF4-FFF2-40B4-BE49-F238E27FC236}">
                  <a16:creationId xmlns:a16="http://schemas.microsoft.com/office/drawing/2014/main" id="{AE1C35BF-7A07-EEE1-752A-9A55F6088AE7}"/>
                </a:ext>
              </a:extLst>
            </p:cNvPr>
            <p:cNvSpPr/>
            <p:nvPr/>
          </p:nvSpPr>
          <p:spPr>
            <a:xfrm>
              <a:off x="6267010" y="4127017"/>
              <a:ext cx="4871724" cy="1440001"/>
            </a:xfrm>
            <a:prstGeom prst="roundRect">
              <a:avLst>
                <a:gd name="adj" fmla="val 8114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19">
              <a:extLst>
                <a:ext uri="{FF2B5EF4-FFF2-40B4-BE49-F238E27FC236}">
                  <a16:creationId xmlns:a16="http://schemas.microsoft.com/office/drawing/2014/main" id="{342D0FA2-01CA-21E3-A8F8-9FE900D02F0D}"/>
                </a:ext>
              </a:extLst>
            </p:cNvPr>
            <p:cNvSpPr txBox="1"/>
            <p:nvPr/>
          </p:nvSpPr>
          <p:spPr>
            <a:xfrm>
              <a:off x="7768345" y="4189685"/>
              <a:ext cx="41246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ru-RU" sz="16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11 сентября в рамках пилотируемого </a:t>
              </a:r>
            </a:p>
            <a:p>
              <a:r>
                <a:rPr lang="ru-RU" sz="16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пуска организован и проведен экскурсионный </a:t>
              </a:r>
            </a:p>
            <a:p>
              <a:r>
                <a:rPr lang="ru-RU" sz="16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тур по космодрому Байконур для участников </a:t>
              </a:r>
            </a:p>
            <a:p>
              <a:r>
                <a:rPr lang="ru-RU" sz="16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VII Городского фестиваля «Дружба народов» </a:t>
              </a:r>
            </a:p>
            <a:p>
              <a:r>
                <a:rPr lang="ru-RU" sz="1600" b="1" dirty="0"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в количестве 71 человека </a:t>
              </a:r>
              <a:endParaRPr lang="ru-KZ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1" y="1"/>
            <a:ext cx="1562252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332248" y="825532"/>
            <a:ext cx="2724696" cy="1064306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0244" name="Picture 4" descr="С Байконура на МКС отправили 900 тысяч желаний юных посетителей выставки  &quot;Россия&quot; | 16.08.2024 | Южно-Сахалинск - БезФормата">
            <a:extLst>
              <a:ext uri="{FF2B5EF4-FFF2-40B4-BE49-F238E27FC236}">
                <a16:creationId xmlns:a16="http://schemas.microsoft.com/office/drawing/2014/main" id="{10B9C4D5-92F3-C5B0-4B73-68D9EC49B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9" y="2937351"/>
            <a:ext cx="2940244" cy="184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33610EF7-0BB4-03E9-C3CA-EBEB342827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0" b="23498"/>
          <a:stretch/>
        </p:blipFill>
        <p:spPr bwMode="auto">
          <a:xfrm>
            <a:off x="1495874" y="1082638"/>
            <a:ext cx="2940244" cy="165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B54AC315-0640-0E0A-CB08-890B1622F6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" t="15797" r="3666" b="16298"/>
          <a:stretch/>
        </p:blipFill>
        <p:spPr bwMode="auto">
          <a:xfrm>
            <a:off x="1488123" y="4982603"/>
            <a:ext cx="2941200" cy="166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9">
            <a:extLst>
              <a:ext uri="{FF2B5EF4-FFF2-40B4-BE49-F238E27FC236}">
                <a16:creationId xmlns:a16="http://schemas.microsoft.com/office/drawing/2014/main" id="{5BF8AD25-1747-308F-1537-DA6FE654094C}"/>
              </a:ext>
            </a:extLst>
          </p:cNvPr>
          <p:cNvSpPr txBox="1"/>
          <p:nvPr/>
        </p:nvSpPr>
        <p:spPr>
          <a:xfrm>
            <a:off x="4567339" y="5168952"/>
            <a:ext cx="713219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13 июля по 18 июля творческая делегация </a:t>
            </a:r>
          </a:p>
          <a:p>
            <a:r>
              <a:rPr lang="ru-RU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ГБУ ГДК посетила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 Каменск-Уральск </a:t>
            </a:r>
          </a:p>
          <a:p>
            <a:r>
              <a:rPr lang="ru-RU" sz="1600" b="0" i="0" dirty="0">
                <a:solidFill>
                  <a:srgbClr val="000000"/>
                </a:solidFill>
                <a:effectLst/>
                <a:latin typeface="-apple-system"/>
              </a:rPr>
              <a:t>(выступление 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в праздничных мероприятиях, посвященных</a:t>
            </a:r>
          </a:p>
          <a:p>
            <a:r>
              <a:rPr lang="ru-RU" sz="1600" b="0" i="0" dirty="0">
                <a:solidFill>
                  <a:srgbClr val="000000"/>
                </a:solidFill>
                <a:effectLst/>
                <a:latin typeface="-apple-system"/>
              </a:rPr>
              <a:t>80-летию Каменск-Уральского металлургического завода, </a:t>
            </a:r>
          </a:p>
          <a:p>
            <a:r>
              <a:rPr lang="ru-RU" sz="1600" dirty="0">
                <a:solidFill>
                  <a:srgbClr val="000000"/>
                </a:solidFill>
                <a:latin typeface="-apple-system"/>
              </a:rPr>
              <a:t>поздравление с 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-apple-system"/>
              </a:rPr>
              <a:t>Днем металлурга и Днем города)</a:t>
            </a:r>
            <a:endParaRPr lang="ru-KZ" sz="18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2207297" y="173459"/>
            <a:ext cx="882028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ru-RU" altLang="zh-CN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МЕЖРЕГИОНАЛЬНОЕ И МЕЖГОСУДАРСТВЕННОЕ СОТРУДНИЧЕСТВО</a:t>
            </a:r>
            <a:endParaRPr lang="zh-CN" altLang="en-US" sz="2000" b="1" dirty="0"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3623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5421251" y="131723"/>
            <a:ext cx="677617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РЕАЛИЗАЦИЯ НАЦИОНАЛЬНЫХ ПРОЕКТОВ </a:t>
            </a:r>
            <a:endParaRPr lang="zh-CN" altLang="en-US" sz="2400" b="1" dirty="0"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359F47-951D-6E77-AB5B-B184D7386617}"/>
              </a:ext>
            </a:extLst>
          </p:cNvPr>
          <p:cNvSpPr txBox="1"/>
          <p:nvPr/>
        </p:nvSpPr>
        <p:spPr>
          <a:xfrm>
            <a:off x="3300822" y="611063"/>
            <a:ext cx="60940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Федеральный проект </a:t>
            </a:r>
          </a:p>
          <a:p>
            <a:r>
              <a:rPr lang="ru-RU" sz="20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«Бизнес-спринт </a:t>
            </a:r>
            <a:r>
              <a:rPr lang="ru-RU" sz="2000" b="1" kern="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kern="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(Я выбираю спорт)</a:t>
            </a:r>
            <a:r>
              <a:rPr lang="ru-RU" sz="20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endParaRPr lang="ru-RU" sz="2000" b="1" kern="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368" name="Picture 8">
            <a:extLst>
              <a:ext uri="{FF2B5EF4-FFF2-40B4-BE49-F238E27FC236}">
                <a16:creationId xmlns:a16="http://schemas.microsoft.com/office/drawing/2014/main" id="{7C772311-98AF-66FE-9CE7-A739E0941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63" y="3938969"/>
            <a:ext cx="3662175" cy="223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>
            <a:extLst>
              <a:ext uri="{FF2B5EF4-FFF2-40B4-BE49-F238E27FC236}">
                <a16:creationId xmlns:a16="http://schemas.microsoft.com/office/drawing/2014/main" id="{85E2B807-275B-F880-674E-5EE011651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134" y="3938969"/>
            <a:ext cx="3422647" cy="223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>
            <a:extLst>
              <a:ext uri="{FF2B5EF4-FFF2-40B4-BE49-F238E27FC236}">
                <a16:creationId xmlns:a16="http://schemas.microsoft.com/office/drawing/2014/main" id="{A0E7FF33-48E5-A32A-9955-E74794332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477" y="3931142"/>
            <a:ext cx="3249914" cy="22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DAC701-976B-83CB-56F1-829C1B4B8E6B}"/>
              </a:ext>
            </a:extLst>
          </p:cNvPr>
          <p:cNvSpPr txBox="1"/>
          <p:nvPr/>
        </p:nvSpPr>
        <p:spPr>
          <a:xfrm>
            <a:off x="3297549" y="1377334"/>
            <a:ext cx="7666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Цель проекта: </a:t>
            </a:r>
            <a:r>
              <a:rPr lang="ru-RU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увеличение доли граждан, систематически занимающихся физической культурой и спортом.</a:t>
            </a:r>
            <a:endParaRPr lang="ru-KZ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958D45-A508-0029-1737-2C06FDA09E84}"/>
              </a:ext>
            </a:extLst>
          </p:cNvPr>
          <p:cNvSpPr txBox="1"/>
          <p:nvPr/>
        </p:nvSpPr>
        <p:spPr>
          <a:xfrm>
            <a:off x="3302869" y="2082050"/>
            <a:ext cx="8086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Закуплена и установлена </a:t>
            </a:r>
            <a:r>
              <a:rPr lang="ru-RU" b="1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«умная» спортивная площадка</a:t>
            </a:r>
          </a:p>
          <a:p>
            <a:r>
              <a:rPr lang="ru-RU" b="1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</a:t>
            </a:r>
            <a:r>
              <a:rPr lang="ru-RU" sz="18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территории ГБУ «СОК Байконур» (ул. Максимова)</a:t>
            </a:r>
          </a:p>
        </p:txBody>
      </p:sp>
      <p:sp>
        <p:nvSpPr>
          <p:cNvPr id="21" name="任意多边形: 形状 48">
            <a:extLst>
              <a:ext uri="{FF2B5EF4-FFF2-40B4-BE49-F238E27FC236}">
                <a16:creationId xmlns:a16="http://schemas.microsoft.com/office/drawing/2014/main" id="{CE9F2D19-54F7-0C7A-D960-6EE47C16F923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064307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9F3868-3FD7-5DA8-E95C-C2C3866439E5}"/>
              </a:ext>
            </a:extLst>
          </p:cNvPr>
          <p:cNvSpPr txBox="1"/>
          <p:nvPr/>
        </p:nvSpPr>
        <p:spPr>
          <a:xfrm>
            <a:off x="676404" y="2831556"/>
            <a:ext cx="10839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Общий объем бюджетных ассигнований составляет 12 159 921 руб. из них: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размер субсидии из федерального бюджета (95%) 11 551 925,11 руб.</a:t>
            </a:r>
            <a:endParaRPr lang="ru-KZ" sz="1600" b="1" dirty="0">
              <a:solidFill>
                <a:schemeClr val="accent1">
                  <a:lumMod val="7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размер софинансирования из бюджета города Байконур (5%) 607 995,89 руб. </a:t>
            </a:r>
            <a:endParaRPr lang="ru-KZ" sz="1600" b="1" dirty="0">
              <a:solidFill>
                <a:schemeClr val="accent1">
                  <a:lumMod val="7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48792" y="2817599"/>
            <a:ext cx="6858001" cy="1222804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836209" y="4534020"/>
            <a:ext cx="2771279" cy="194030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5374" name="Picture 14">
            <a:extLst>
              <a:ext uri="{FF2B5EF4-FFF2-40B4-BE49-F238E27FC236}">
                <a16:creationId xmlns:a16="http://schemas.microsoft.com/office/drawing/2014/main" id="{8A8D7F45-5201-B4C4-29E0-5AED75CE4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t="9819" r="5862" b="7494"/>
          <a:stretch/>
        </p:blipFill>
        <p:spPr bwMode="auto">
          <a:xfrm>
            <a:off x="1081194" y="533340"/>
            <a:ext cx="2237245" cy="184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099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359F47-951D-6E77-AB5B-B184D7386617}"/>
              </a:ext>
            </a:extLst>
          </p:cNvPr>
          <p:cNvSpPr txBox="1"/>
          <p:nvPr/>
        </p:nvSpPr>
        <p:spPr>
          <a:xfrm>
            <a:off x="3861230" y="844585"/>
            <a:ext cx="7009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Национальный проект «КУЛЬТУРА»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DAC701-976B-83CB-56F1-829C1B4B8E6B}"/>
              </a:ext>
            </a:extLst>
          </p:cNvPr>
          <p:cNvSpPr txBox="1"/>
          <p:nvPr/>
        </p:nvSpPr>
        <p:spPr>
          <a:xfrm>
            <a:off x="3861230" y="1339513"/>
            <a:ext cx="7666036" cy="764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540385" algn="l"/>
              </a:tabLst>
            </a:pP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Цель проекта: </a:t>
            </a:r>
            <a:r>
              <a:rPr lang="ru-RU" sz="2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модернизация музейного пространства </a:t>
            </a:r>
          </a:p>
          <a:p>
            <a:pPr>
              <a:lnSpc>
                <a:spcPct val="115000"/>
              </a:lnSpc>
              <a:tabLst>
                <a:tab pos="540385" algn="l"/>
              </a:tabLst>
            </a:pPr>
            <a:r>
              <a:rPr lang="ru-RU" sz="2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увеличение количества посещений</a:t>
            </a:r>
            <a:endParaRPr lang="ru-KZ" sz="20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966639" y="2635445"/>
            <a:ext cx="6858001" cy="158711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0008599" y="4695133"/>
            <a:ext cx="2771279" cy="1589914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7410" name="Picture 2" descr="Национальный проект «Культура»">
            <a:extLst>
              <a:ext uri="{FF2B5EF4-FFF2-40B4-BE49-F238E27FC236}">
                <a16:creationId xmlns:a16="http://schemas.microsoft.com/office/drawing/2014/main" id="{4036E2DB-A2E2-14EB-91D8-D798D300E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72"/>
            <a:ext cx="3620459" cy="298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任意多边形: 形状 44">
            <a:extLst>
              <a:ext uri="{FF2B5EF4-FFF2-40B4-BE49-F238E27FC236}">
                <a16:creationId xmlns:a16="http://schemas.microsoft.com/office/drawing/2014/main" id="{A4CE638F-EBA2-D219-E890-7F906431A55B}"/>
              </a:ext>
            </a:extLst>
          </p:cNvPr>
          <p:cNvSpPr/>
          <p:nvPr/>
        </p:nvSpPr>
        <p:spPr>
          <a:xfrm>
            <a:off x="2063780" y="2330654"/>
            <a:ext cx="4411622" cy="2167200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Завершается работа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техническому оснащению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бюджетного учреждения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«Музей истории космодрома Байконур»</a:t>
            </a:r>
          </a:p>
        </p:txBody>
      </p:sp>
      <p:sp>
        <p:nvSpPr>
          <p:cNvPr id="6" name="任意多边形: 形状 44">
            <a:extLst>
              <a:ext uri="{FF2B5EF4-FFF2-40B4-BE49-F238E27FC236}">
                <a16:creationId xmlns:a16="http://schemas.microsoft.com/office/drawing/2014/main" id="{40B71483-908C-C3EE-7261-A867A096F433}"/>
              </a:ext>
            </a:extLst>
          </p:cNvPr>
          <p:cNvSpPr/>
          <p:nvPr/>
        </p:nvSpPr>
        <p:spPr>
          <a:xfrm>
            <a:off x="2063779" y="4666847"/>
            <a:ext cx="8487621" cy="1344001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5189D1-6E6E-C7E7-1ED1-064A8979220F}"/>
              </a:ext>
            </a:extLst>
          </p:cNvPr>
          <p:cNvSpPr txBox="1"/>
          <p:nvPr/>
        </p:nvSpPr>
        <p:spPr>
          <a:xfrm>
            <a:off x="2189781" y="4966716"/>
            <a:ext cx="823437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Общий объем бюджетных ассигнований составляет 7 575 758 руб. из них:</a:t>
            </a:r>
            <a:endParaRPr lang="ru-KZ" sz="12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размер субсидии из федерального бюджета (99%) 7 500 000 руб.</a:t>
            </a:r>
            <a:endParaRPr lang="ru-KZ" sz="12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размер софинансирования из бюджета города Байконур (1%) 75 758 руб. </a:t>
            </a:r>
            <a:endParaRPr lang="ru-KZ" sz="12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559D328B-DE66-9832-1E09-49C57253B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710" y="2330215"/>
            <a:ext cx="3898691" cy="216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5422828" y="131723"/>
            <a:ext cx="677617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РЕАЛИЗАЦИЯ НАЦИОНАЛЬНЫХ ПРОЕКТОВ </a:t>
            </a:r>
            <a:endParaRPr lang="zh-CN" altLang="en-US" sz="2400" b="1" dirty="0"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8784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63220" y="2829222"/>
            <a:ext cx="6858002" cy="119956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0137391" y="4824921"/>
            <a:ext cx="2771279" cy="1337940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2530" y="-25000"/>
            <a:ext cx="995541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1025083" y="266048"/>
            <a:ext cx="97844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Реализация государственных программ в сфере культуры             </a:t>
            </a:r>
          </a:p>
          <a:p>
            <a:pPr lvl="0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искусства, физической культуры и спорта, молодежной политики и туризма</a:t>
            </a:r>
            <a:endParaRPr lang="ru-KZ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822883" y="873277"/>
            <a:ext cx="2724696" cy="934469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任意多边形: 形状 44">
            <a:extLst>
              <a:ext uri="{FF2B5EF4-FFF2-40B4-BE49-F238E27FC236}">
                <a16:creationId xmlns:a16="http://schemas.microsoft.com/office/drawing/2014/main" id="{3BA3B79A-3407-91B1-41D7-546633FB3B5F}"/>
              </a:ext>
            </a:extLst>
          </p:cNvPr>
          <p:cNvSpPr/>
          <p:nvPr/>
        </p:nvSpPr>
        <p:spPr>
          <a:xfrm>
            <a:off x="981538" y="921077"/>
            <a:ext cx="4813053" cy="1200330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文本框 19">
            <a:extLst>
              <a:ext uri="{FF2B5EF4-FFF2-40B4-BE49-F238E27FC236}">
                <a16:creationId xmlns:a16="http://schemas.microsoft.com/office/drawing/2014/main" id="{98F04A1A-DCF7-936A-3EB2-2F87640E4F02}"/>
              </a:ext>
            </a:extLst>
          </p:cNvPr>
          <p:cNvSpPr txBox="1"/>
          <p:nvPr/>
        </p:nvSpPr>
        <p:spPr>
          <a:xfrm>
            <a:off x="8583875" y="4217320"/>
            <a:ext cx="2941016" cy="16004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Основной показатель: </a:t>
            </a:r>
          </a:p>
          <a:p>
            <a:r>
              <a:rPr lang="ru-RU" altLang="zh-C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Количество посещений, </a:t>
            </a:r>
          </a:p>
          <a:p>
            <a:r>
              <a:rPr lang="ru-RU" altLang="zh-C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зрителей мероприятий </a:t>
            </a:r>
          </a:p>
          <a:p>
            <a:r>
              <a:rPr lang="ru-RU" altLang="zh-C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государственных учреждений </a:t>
            </a:r>
          </a:p>
          <a:p>
            <a:r>
              <a:rPr lang="ru-RU" altLang="zh-CN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культуры на территории города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B8282B7-2F69-B5F7-A75E-18D4940B53A3}"/>
              </a:ext>
            </a:extLst>
          </p:cNvPr>
          <p:cNvSpPr txBox="1"/>
          <p:nvPr/>
        </p:nvSpPr>
        <p:spPr>
          <a:xfrm>
            <a:off x="1035697" y="1064949"/>
            <a:ext cx="4354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«Развитие физической культуры и спорта города Байконур на 2021-2024 гг.»</a:t>
            </a:r>
            <a:endParaRPr lang="ru-KZ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任意多边形: 形状 44">
            <a:extLst>
              <a:ext uri="{FF2B5EF4-FFF2-40B4-BE49-F238E27FC236}">
                <a16:creationId xmlns:a16="http://schemas.microsoft.com/office/drawing/2014/main" id="{D13D96A7-0321-981A-D2D5-FDF0AEECABB6}"/>
              </a:ext>
            </a:extLst>
          </p:cNvPr>
          <p:cNvSpPr/>
          <p:nvPr/>
        </p:nvSpPr>
        <p:spPr>
          <a:xfrm>
            <a:off x="6090296" y="921930"/>
            <a:ext cx="4902141" cy="1198800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D31B0B4-0BC1-F56E-9F81-06A6EADE4282}"/>
              </a:ext>
            </a:extLst>
          </p:cNvPr>
          <p:cNvSpPr txBox="1"/>
          <p:nvPr/>
        </p:nvSpPr>
        <p:spPr>
          <a:xfrm>
            <a:off x="6139435" y="1059039"/>
            <a:ext cx="4902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туризм» города Байконур на 2021-2024 гг.»</a:t>
            </a:r>
            <a:endParaRPr lang="ru-KZ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88" name="文本框 25">
            <a:extLst>
              <a:ext uri="{FF2B5EF4-FFF2-40B4-BE49-F238E27FC236}">
                <a16:creationId xmlns:a16="http://schemas.microsoft.com/office/drawing/2014/main" id="{43B19C7E-8B26-D6AF-F3E9-B63FFADC8623}"/>
              </a:ext>
            </a:extLst>
          </p:cNvPr>
          <p:cNvSpPr txBox="1"/>
          <p:nvPr/>
        </p:nvSpPr>
        <p:spPr>
          <a:xfrm>
            <a:off x="8588237" y="5838749"/>
            <a:ext cx="20964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План: 196 408 чел.</a:t>
            </a:r>
          </a:p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Факт: 264 807 чел.</a:t>
            </a:r>
            <a:endParaRPr lang="zh-CN" altLang="en-US" sz="1400" b="1" dirty="0">
              <a:latin typeface="Verdana" panose="020B0604030504040204" pitchFamily="34" charset="0"/>
              <a:cs typeface="+mn-ea"/>
              <a:sym typeface="+mn-lt"/>
            </a:endParaRPr>
          </a:p>
        </p:txBody>
      </p:sp>
      <p:pic>
        <p:nvPicPr>
          <p:cNvPr id="12296" name="Picture 8" descr="мультфильм значок кнопки восклицательный знак PNG , мультфильм значок,  Кнопка со значком восклицательного знака, мультфильм PNG картинки и пнг  рисунок для бесплатной загрузки">
            <a:extLst>
              <a:ext uri="{FF2B5EF4-FFF2-40B4-BE49-F238E27FC236}">
                <a16:creationId xmlns:a16="http://schemas.microsoft.com/office/drawing/2014/main" id="{9D8E2885-78A2-D14E-4CEC-8625ED1AC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10724" y="2827151"/>
            <a:ext cx="712523" cy="7125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TextBox 12290">
            <a:extLst>
              <a:ext uri="{FF2B5EF4-FFF2-40B4-BE49-F238E27FC236}">
                <a16:creationId xmlns:a16="http://schemas.microsoft.com/office/drawing/2014/main" id="{75D33F38-C101-D884-36E2-9864B39B793C}"/>
              </a:ext>
            </a:extLst>
          </p:cNvPr>
          <p:cNvSpPr txBox="1"/>
          <p:nvPr/>
        </p:nvSpPr>
        <p:spPr>
          <a:xfrm>
            <a:off x="6072451" y="4223808"/>
            <a:ext cx="25235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Основной показатель: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молодежи, участвующих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мероприятиях по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молодежной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политике</a:t>
            </a:r>
            <a:endParaRPr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295" name="文本框 25">
            <a:extLst>
              <a:ext uri="{FF2B5EF4-FFF2-40B4-BE49-F238E27FC236}">
                <a16:creationId xmlns:a16="http://schemas.microsoft.com/office/drawing/2014/main" id="{7C615C7C-30A9-6A48-2289-4E1DA66C05C9}"/>
              </a:ext>
            </a:extLst>
          </p:cNvPr>
          <p:cNvSpPr txBox="1"/>
          <p:nvPr/>
        </p:nvSpPr>
        <p:spPr>
          <a:xfrm>
            <a:off x="6066068" y="5838749"/>
            <a:ext cx="205024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План: 11 183 чел.</a:t>
            </a:r>
          </a:p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Факт: 31 802 чел.</a:t>
            </a:r>
            <a:endParaRPr lang="zh-CN" altLang="en-US" sz="1400" b="1" dirty="0">
              <a:latin typeface="Verdana" panose="020B0604030504040204" pitchFamily="34" charset="0"/>
              <a:cs typeface="+mn-ea"/>
              <a:sym typeface="+mn-lt"/>
            </a:endParaRPr>
          </a:p>
        </p:txBody>
      </p:sp>
      <p:sp>
        <p:nvSpPr>
          <p:cNvPr id="12303" name="TextBox 12302">
            <a:extLst>
              <a:ext uri="{FF2B5EF4-FFF2-40B4-BE49-F238E27FC236}">
                <a16:creationId xmlns:a16="http://schemas.microsoft.com/office/drawing/2014/main" id="{A900FF11-8F38-737A-385C-607DBF0E3D06}"/>
              </a:ext>
            </a:extLst>
          </p:cNvPr>
          <p:cNvSpPr txBox="1"/>
          <p:nvPr/>
        </p:nvSpPr>
        <p:spPr>
          <a:xfrm>
            <a:off x="566171" y="4225737"/>
            <a:ext cx="27924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Основной показатель: </a:t>
            </a:r>
          </a:p>
          <a:p>
            <a:r>
              <a:rPr lang="ru-RU" sz="1400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официальных физкультурных </a:t>
            </a:r>
          </a:p>
          <a:p>
            <a:r>
              <a:rPr lang="ru-RU" sz="1400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спортивных мероприятий</a:t>
            </a:r>
            <a:r>
              <a:rPr lang="ru-KZ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304" name="Picture 8" descr="мультфильм значок кнопки восклицательный знак PNG , мультфильм значок,  Кнопка со значком восклицательного знака, мультфильм PNG картинки и пнг  рисунок для бесплатной загрузки">
            <a:extLst>
              <a:ext uri="{FF2B5EF4-FFF2-40B4-BE49-F238E27FC236}">
                <a16:creationId xmlns:a16="http://schemas.microsoft.com/office/drawing/2014/main" id="{C847E517-1751-5FF4-D76D-E6D79FE5D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8155" y="2881074"/>
            <a:ext cx="712523" cy="7125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5" name="文本框 25">
            <a:extLst>
              <a:ext uri="{FF2B5EF4-FFF2-40B4-BE49-F238E27FC236}">
                <a16:creationId xmlns:a16="http://schemas.microsoft.com/office/drawing/2014/main" id="{58A1B83D-9DF2-4A0D-48CB-C658871BF870}"/>
              </a:ext>
            </a:extLst>
          </p:cNvPr>
          <p:cNvSpPr txBox="1"/>
          <p:nvPr/>
        </p:nvSpPr>
        <p:spPr>
          <a:xfrm>
            <a:off x="556245" y="5842439"/>
            <a:ext cx="319624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План: 73 мероприятия</a:t>
            </a:r>
          </a:p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Факт: 56 мероприятий</a:t>
            </a:r>
          </a:p>
        </p:txBody>
      </p:sp>
      <p:sp>
        <p:nvSpPr>
          <p:cNvPr id="12309" name="TextBox 12308">
            <a:extLst>
              <a:ext uri="{FF2B5EF4-FFF2-40B4-BE49-F238E27FC236}">
                <a16:creationId xmlns:a16="http://schemas.microsoft.com/office/drawing/2014/main" id="{82A4E4BC-762D-392D-5F18-BB428425E7B5}"/>
              </a:ext>
            </a:extLst>
          </p:cNvPr>
          <p:cNvSpPr txBox="1"/>
          <p:nvPr/>
        </p:nvSpPr>
        <p:spPr>
          <a:xfrm>
            <a:off x="3369124" y="4213518"/>
            <a:ext cx="26219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Основной показатель: </a:t>
            </a:r>
          </a:p>
          <a:p>
            <a:r>
              <a:rPr lang="ru-RU" sz="1400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участников </a:t>
            </a:r>
          </a:p>
          <a:p>
            <a:r>
              <a:rPr lang="ru-RU" sz="1400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официальных </a:t>
            </a:r>
          </a:p>
          <a:p>
            <a:r>
              <a:rPr lang="ru-RU" sz="1400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физкультурных </a:t>
            </a:r>
          </a:p>
          <a:p>
            <a:r>
              <a:rPr lang="ru-RU" sz="1400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спортивных мероприятий</a:t>
            </a:r>
            <a:r>
              <a:rPr lang="ru-KZ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311" name="文本框 25">
            <a:extLst>
              <a:ext uri="{FF2B5EF4-FFF2-40B4-BE49-F238E27FC236}">
                <a16:creationId xmlns:a16="http://schemas.microsoft.com/office/drawing/2014/main" id="{E82B7CA0-590D-2870-4C21-2F9D81D8D898}"/>
              </a:ext>
            </a:extLst>
          </p:cNvPr>
          <p:cNvSpPr txBox="1"/>
          <p:nvPr/>
        </p:nvSpPr>
        <p:spPr>
          <a:xfrm>
            <a:off x="3367533" y="5836282"/>
            <a:ext cx="205024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План: 8 260 чел.</a:t>
            </a:r>
          </a:p>
          <a:p>
            <a:r>
              <a:rPr lang="ru-RU" altLang="zh-CN" sz="1400" b="1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Факт: 9 960 чел.</a:t>
            </a:r>
          </a:p>
        </p:txBody>
      </p:sp>
      <p:grpSp>
        <p:nvGrpSpPr>
          <p:cNvPr id="3" name="组合 3">
            <a:extLst>
              <a:ext uri="{FF2B5EF4-FFF2-40B4-BE49-F238E27FC236}">
                <a16:creationId xmlns:a16="http://schemas.microsoft.com/office/drawing/2014/main" id="{1F89640A-908E-6E9C-512E-8437F23FBCA1}"/>
              </a:ext>
            </a:extLst>
          </p:cNvPr>
          <p:cNvGrpSpPr/>
          <p:nvPr/>
        </p:nvGrpSpPr>
        <p:grpSpPr>
          <a:xfrm>
            <a:off x="1096970" y="2499112"/>
            <a:ext cx="1466850" cy="1536826"/>
            <a:chOff x="1899903" y="2469732"/>
            <a:chExt cx="1466850" cy="1638560"/>
          </a:xfrm>
        </p:grpSpPr>
        <p:sp>
          <p:nvSpPr>
            <p:cNvPr id="4" name="弧形 1">
              <a:extLst>
                <a:ext uri="{FF2B5EF4-FFF2-40B4-BE49-F238E27FC236}">
                  <a16:creationId xmlns:a16="http://schemas.microsoft.com/office/drawing/2014/main" id="{745011E8-08B4-43DE-5B8C-39FDD53B8D19}"/>
                </a:ext>
              </a:extLst>
            </p:cNvPr>
            <p:cNvSpPr/>
            <p:nvPr/>
          </p:nvSpPr>
          <p:spPr>
            <a:xfrm>
              <a:off x="1899903" y="2469732"/>
              <a:ext cx="1466850" cy="1466850"/>
            </a:xfrm>
            <a:prstGeom prst="arc">
              <a:avLst>
                <a:gd name="adj1" fmla="val 17251534"/>
                <a:gd name="adj2" fmla="val 16980009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弧形 2">
              <a:extLst>
                <a:ext uri="{FF2B5EF4-FFF2-40B4-BE49-F238E27FC236}">
                  <a16:creationId xmlns:a16="http://schemas.microsoft.com/office/drawing/2014/main" id="{3E92EB00-2759-FE1F-6E98-6870B222C148}"/>
                </a:ext>
              </a:extLst>
            </p:cNvPr>
            <p:cNvSpPr/>
            <p:nvPr/>
          </p:nvSpPr>
          <p:spPr>
            <a:xfrm>
              <a:off x="1899903" y="2469732"/>
              <a:ext cx="1466850" cy="1466850"/>
            </a:xfrm>
            <a:prstGeom prst="arc">
              <a:avLst>
                <a:gd name="adj1" fmla="val 16200000"/>
                <a:gd name="adj2" fmla="val 11400273"/>
              </a:avLst>
            </a:prstGeom>
            <a:ln w="76200">
              <a:solidFill>
                <a:srgbClr val="0C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椭圆 14">
              <a:extLst>
                <a:ext uri="{FF2B5EF4-FFF2-40B4-BE49-F238E27FC236}">
                  <a16:creationId xmlns:a16="http://schemas.microsoft.com/office/drawing/2014/main" id="{EF131A77-4064-064D-CF3A-A44942CF654E}"/>
                </a:ext>
              </a:extLst>
            </p:cNvPr>
            <p:cNvSpPr/>
            <p:nvPr/>
          </p:nvSpPr>
          <p:spPr>
            <a:xfrm>
              <a:off x="2430128" y="3701892"/>
              <a:ext cx="406400" cy="406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477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椭圆 15">
              <a:extLst>
                <a:ext uri="{FF2B5EF4-FFF2-40B4-BE49-F238E27FC236}">
                  <a16:creationId xmlns:a16="http://schemas.microsoft.com/office/drawing/2014/main" id="{B50C8DD6-913F-BEE6-F8C8-9C64DEDCEF7C}"/>
                </a:ext>
              </a:extLst>
            </p:cNvPr>
            <p:cNvSpPr/>
            <p:nvPr/>
          </p:nvSpPr>
          <p:spPr>
            <a:xfrm>
              <a:off x="2521568" y="3793333"/>
              <a:ext cx="223522" cy="223520"/>
            </a:xfrm>
            <a:prstGeom prst="ellipse">
              <a:avLst/>
            </a:prstGeom>
            <a:solidFill>
              <a:srgbClr val="0C50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PA-文本框 8">
              <a:extLst>
                <a:ext uri="{FF2B5EF4-FFF2-40B4-BE49-F238E27FC236}">
                  <a16:creationId xmlns:a16="http://schemas.microsoft.com/office/drawing/2014/main" id="{38128722-603E-D3F3-EF83-841498085B4D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194746" y="2940687"/>
              <a:ext cx="877164" cy="42659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77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%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grpSp>
        <p:nvGrpSpPr>
          <p:cNvPr id="10" name="组合 4">
            <a:extLst>
              <a:ext uri="{FF2B5EF4-FFF2-40B4-BE49-F238E27FC236}">
                <a16:creationId xmlns:a16="http://schemas.microsoft.com/office/drawing/2014/main" id="{292C9DF7-2654-81A4-1109-5ABB614EB1B9}"/>
              </a:ext>
            </a:extLst>
          </p:cNvPr>
          <p:cNvGrpSpPr/>
          <p:nvPr/>
        </p:nvGrpSpPr>
        <p:grpSpPr>
          <a:xfrm>
            <a:off x="3846151" y="2499112"/>
            <a:ext cx="1448077" cy="1564075"/>
            <a:chOff x="4208351" y="2469732"/>
            <a:chExt cx="1466850" cy="1638560"/>
          </a:xfrm>
        </p:grpSpPr>
        <p:sp>
          <p:nvSpPr>
            <p:cNvPr id="11" name="弧形 5">
              <a:extLst>
                <a:ext uri="{FF2B5EF4-FFF2-40B4-BE49-F238E27FC236}">
                  <a16:creationId xmlns:a16="http://schemas.microsoft.com/office/drawing/2014/main" id="{F0B176A3-B13D-DDEC-2FCA-759EC8A916AA}"/>
                </a:ext>
              </a:extLst>
            </p:cNvPr>
            <p:cNvSpPr/>
            <p:nvPr/>
          </p:nvSpPr>
          <p:spPr>
            <a:xfrm>
              <a:off x="4208351" y="2469732"/>
              <a:ext cx="1466850" cy="1466850"/>
            </a:xfrm>
            <a:prstGeom prst="arc">
              <a:avLst>
                <a:gd name="adj1" fmla="val 17251534"/>
                <a:gd name="adj2" fmla="val 16980009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弧形 6">
              <a:extLst>
                <a:ext uri="{FF2B5EF4-FFF2-40B4-BE49-F238E27FC236}">
                  <a16:creationId xmlns:a16="http://schemas.microsoft.com/office/drawing/2014/main" id="{12C17F2A-DFEC-264A-EB9E-EA318E648A62}"/>
                </a:ext>
              </a:extLst>
            </p:cNvPr>
            <p:cNvSpPr/>
            <p:nvPr/>
          </p:nvSpPr>
          <p:spPr>
            <a:xfrm>
              <a:off x="4208351" y="2469732"/>
              <a:ext cx="1466850" cy="1466850"/>
            </a:xfrm>
            <a:prstGeom prst="arc">
              <a:avLst>
                <a:gd name="adj1" fmla="val 16200000"/>
                <a:gd name="adj2" fmla="val 14233478"/>
              </a:avLst>
            </a:prstGeom>
            <a:ln w="76200">
              <a:solidFill>
                <a:srgbClr val="00BA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椭圆 18">
              <a:extLst>
                <a:ext uri="{FF2B5EF4-FFF2-40B4-BE49-F238E27FC236}">
                  <a16:creationId xmlns:a16="http://schemas.microsoft.com/office/drawing/2014/main" id="{59291F8C-C444-AF14-6B2B-844B09ED348C}"/>
                </a:ext>
              </a:extLst>
            </p:cNvPr>
            <p:cNvSpPr/>
            <p:nvPr/>
          </p:nvSpPr>
          <p:spPr>
            <a:xfrm>
              <a:off x="4738576" y="3701892"/>
              <a:ext cx="406400" cy="406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477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9">
              <a:extLst>
                <a:ext uri="{FF2B5EF4-FFF2-40B4-BE49-F238E27FC236}">
                  <a16:creationId xmlns:a16="http://schemas.microsoft.com/office/drawing/2014/main" id="{F741E063-835F-6785-ED19-EB6A0721BF03}"/>
                </a:ext>
              </a:extLst>
            </p:cNvPr>
            <p:cNvSpPr/>
            <p:nvPr/>
          </p:nvSpPr>
          <p:spPr>
            <a:xfrm>
              <a:off x="4830016" y="3793333"/>
              <a:ext cx="223522" cy="223520"/>
            </a:xfrm>
            <a:prstGeom prst="ellipse">
              <a:avLst/>
            </a:prstGeom>
            <a:solidFill>
              <a:srgbClr val="00BA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PA-文本框 8">
              <a:extLst>
                <a:ext uri="{FF2B5EF4-FFF2-40B4-BE49-F238E27FC236}">
                  <a16:creationId xmlns:a16="http://schemas.microsoft.com/office/drawing/2014/main" id="{F322B009-581B-363B-631D-35654576AF3D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4404952" y="2940688"/>
              <a:ext cx="1073647" cy="41916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121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%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grpSp>
        <p:nvGrpSpPr>
          <p:cNvPr id="18" name="组合 7">
            <a:extLst>
              <a:ext uri="{FF2B5EF4-FFF2-40B4-BE49-F238E27FC236}">
                <a16:creationId xmlns:a16="http://schemas.microsoft.com/office/drawing/2014/main" id="{1A709A71-55AE-81EB-0677-516214B395BD}"/>
              </a:ext>
            </a:extLst>
          </p:cNvPr>
          <p:cNvGrpSpPr/>
          <p:nvPr/>
        </p:nvGrpSpPr>
        <p:grpSpPr>
          <a:xfrm>
            <a:off x="6505126" y="2503323"/>
            <a:ext cx="1475803" cy="1561383"/>
            <a:chOff x="6516799" y="2469732"/>
            <a:chExt cx="1466850" cy="1638560"/>
          </a:xfrm>
        </p:grpSpPr>
        <p:sp>
          <p:nvSpPr>
            <p:cNvPr id="19" name="弧形 8">
              <a:extLst>
                <a:ext uri="{FF2B5EF4-FFF2-40B4-BE49-F238E27FC236}">
                  <a16:creationId xmlns:a16="http://schemas.microsoft.com/office/drawing/2014/main" id="{60D0D1CB-5E47-7075-26E6-43D8B64B4ABD}"/>
                </a:ext>
              </a:extLst>
            </p:cNvPr>
            <p:cNvSpPr/>
            <p:nvPr/>
          </p:nvSpPr>
          <p:spPr>
            <a:xfrm>
              <a:off x="6516799" y="2469732"/>
              <a:ext cx="1466850" cy="1466850"/>
            </a:xfrm>
            <a:prstGeom prst="arc">
              <a:avLst>
                <a:gd name="adj1" fmla="val 17251534"/>
                <a:gd name="adj2" fmla="val 16980009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弧形 9">
              <a:extLst>
                <a:ext uri="{FF2B5EF4-FFF2-40B4-BE49-F238E27FC236}">
                  <a16:creationId xmlns:a16="http://schemas.microsoft.com/office/drawing/2014/main" id="{08426A39-F26B-3FFE-648C-025821E0D472}"/>
                </a:ext>
              </a:extLst>
            </p:cNvPr>
            <p:cNvSpPr/>
            <p:nvPr/>
          </p:nvSpPr>
          <p:spPr>
            <a:xfrm>
              <a:off x="6516799" y="2469732"/>
              <a:ext cx="1466850" cy="1466850"/>
            </a:xfrm>
            <a:prstGeom prst="arc">
              <a:avLst>
                <a:gd name="adj1" fmla="val 16200000"/>
                <a:gd name="adj2" fmla="val 13413314"/>
              </a:avLst>
            </a:prstGeom>
            <a:ln w="76200">
              <a:solidFill>
                <a:srgbClr val="0C50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1">
              <a:extLst>
                <a:ext uri="{FF2B5EF4-FFF2-40B4-BE49-F238E27FC236}">
                  <a16:creationId xmlns:a16="http://schemas.microsoft.com/office/drawing/2014/main" id="{040DE636-1200-8970-31F1-1445E22DFD9C}"/>
                </a:ext>
              </a:extLst>
            </p:cNvPr>
            <p:cNvSpPr/>
            <p:nvPr/>
          </p:nvSpPr>
          <p:spPr>
            <a:xfrm>
              <a:off x="7047024" y="3701892"/>
              <a:ext cx="406400" cy="406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477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椭圆 22">
              <a:extLst>
                <a:ext uri="{FF2B5EF4-FFF2-40B4-BE49-F238E27FC236}">
                  <a16:creationId xmlns:a16="http://schemas.microsoft.com/office/drawing/2014/main" id="{EB23B66F-B68D-A25B-E9F9-6003839D2EED}"/>
                </a:ext>
              </a:extLst>
            </p:cNvPr>
            <p:cNvSpPr/>
            <p:nvPr/>
          </p:nvSpPr>
          <p:spPr>
            <a:xfrm>
              <a:off x="7138464" y="3793333"/>
              <a:ext cx="223522" cy="223520"/>
            </a:xfrm>
            <a:prstGeom prst="ellipse">
              <a:avLst/>
            </a:prstGeom>
            <a:solidFill>
              <a:srgbClr val="0C50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PA-文本框 8">
              <a:extLst>
                <a:ext uri="{FF2B5EF4-FFF2-40B4-BE49-F238E27FC236}">
                  <a16:creationId xmlns:a16="http://schemas.microsoft.com/office/drawing/2014/main" id="{C6226759-6278-3DDA-F906-C5E1B9ADC919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6720271" y="2940687"/>
              <a:ext cx="1059906" cy="47122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156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%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  <p:grpSp>
        <p:nvGrpSpPr>
          <p:cNvPr id="24" name="组合 10">
            <a:extLst>
              <a:ext uri="{FF2B5EF4-FFF2-40B4-BE49-F238E27FC236}">
                <a16:creationId xmlns:a16="http://schemas.microsoft.com/office/drawing/2014/main" id="{176A07FC-EB7E-0F89-2FA0-D9B3FDB2477B}"/>
              </a:ext>
            </a:extLst>
          </p:cNvPr>
          <p:cNvGrpSpPr/>
          <p:nvPr/>
        </p:nvGrpSpPr>
        <p:grpSpPr>
          <a:xfrm>
            <a:off x="9146533" y="2435714"/>
            <a:ext cx="1466850" cy="1592235"/>
            <a:chOff x="8825247" y="2469732"/>
            <a:chExt cx="1466850" cy="1638560"/>
          </a:xfrm>
        </p:grpSpPr>
        <p:sp>
          <p:nvSpPr>
            <p:cNvPr id="25" name="弧形 11">
              <a:extLst>
                <a:ext uri="{FF2B5EF4-FFF2-40B4-BE49-F238E27FC236}">
                  <a16:creationId xmlns:a16="http://schemas.microsoft.com/office/drawing/2014/main" id="{B4C986FF-6CE9-2930-DC65-D5E893FC89A4}"/>
                </a:ext>
              </a:extLst>
            </p:cNvPr>
            <p:cNvSpPr/>
            <p:nvPr/>
          </p:nvSpPr>
          <p:spPr>
            <a:xfrm>
              <a:off x="8825247" y="2469732"/>
              <a:ext cx="1466850" cy="1466850"/>
            </a:xfrm>
            <a:prstGeom prst="arc">
              <a:avLst>
                <a:gd name="adj1" fmla="val 17251534"/>
                <a:gd name="adj2" fmla="val 16980009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弧形 12">
              <a:extLst>
                <a:ext uri="{FF2B5EF4-FFF2-40B4-BE49-F238E27FC236}">
                  <a16:creationId xmlns:a16="http://schemas.microsoft.com/office/drawing/2014/main" id="{91B52A4B-8F6C-007C-FCAF-B3E57B0C2109}"/>
                </a:ext>
              </a:extLst>
            </p:cNvPr>
            <p:cNvSpPr/>
            <p:nvPr/>
          </p:nvSpPr>
          <p:spPr>
            <a:xfrm>
              <a:off x="8825247" y="2469732"/>
              <a:ext cx="1466850" cy="1466850"/>
            </a:xfrm>
            <a:prstGeom prst="arc">
              <a:avLst>
                <a:gd name="adj1" fmla="val 16200000"/>
                <a:gd name="adj2" fmla="val 11853434"/>
              </a:avLst>
            </a:prstGeom>
            <a:ln w="76200">
              <a:solidFill>
                <a:srgbClr val="00BAB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椭圆 24">
              <a:extLst>
                <a:ext uri="{FF2B5EF4-FFF2-40B4-BE49-F238E27FC236}">
                  <a16:creationId xmlns:a16="http://schemas.microsoft.com/office/drawing/2014/main" id="{017BDDBB-9C17-1179-370A-3DFE10853B3A}"/>
                </a:ext>
              </a:extLst>
            </p:cNvPr>
            <p:cNvSpPr/>
            <p:nvPr/>
          </p:nvSpPr>
          <p:spPr>
            <a:xfrm>
              <a:off x="9355472" y="3701892"/>
              <a:ext cx="406400" cy="406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477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5">
              <a:extLst>
                <a:ext uri="{FF2B5EF4-FFF2-40B4-BE49-F238E27FC236}">
                  <a16:creationId xmlns:a16="http://schemas.microsoft.com/office/drawing/2014/main" id="{A92FB9FF-8E2F-24EF-C207-14ECAAA16DD1}"/>
                </a:ext>
              </a:extLst>
            </p:cNvPr>
            <p:cNvSpPr/>
            <p:nvPr/>
          </p:nvSpPr>
          <p:spPr>
            <a:xfrm>
              <a:off x="9446912" y="3793333"/>
              <a:ext cx="223522" cy="223520"/>
            </a:xfrm>
            <a:prstGeom prst="ellipse">
              <a:avLst/>
            </a:prstGeom>
            <a:solidFill>
              <a:srgbClr val="00BA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PA-文本框 8">
              <a:extLst>
                <a:ext uri="{FF2B5EF4-FFF2-40B4-BE49-F238E27FC236}">
                  <a16:creationId xmlns:a16="http://schemas.microsoft.com/office/drawing/2014/main" id="{8DABF0E3-24E2-8E75-31E8-6E34F19BC405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8996659" y="2940687"/>
              <a:ext cx="1124026" cy="4750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135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%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130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653789" y="2319791"/>
            <a:ext cx="6863514" cy="2212910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752464" y="2746603"/>
            <a:ext cx="2771279" cy="210779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2364" y="-5513"/>
            <a:ext cx="1163547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756050" y="802819"/>
            <a:ext cx="2724696" cy="1131300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任意多边形: 形状 44">
            <a:extLst>
              <a:ext uri="{FF2B5EF4-FFF2-40B4-BE49-F238E27FC236}">
                <a16:creationId xmlns:a16="http://schemas.microsoft.com/office/drawing/2014/main" id="{3BA3B79A-3407-91B1-41D7-546633FB3B5F}"/>
              </a:ext>
            </a:extLst>
          </p:cNvPr>
          <p:cNvSpPr/>
          <p:nvPr/>
        </p:nvSpPr>
        <p:spPr>
          <a:xfrm>
            <a:off x="1405243" y="1054367"/>
            <a:ext cx="4456055" cy="956848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B8282B7-2F69-B5F7-A75E-18D4940B53A3}"/>
              </a:ext>
            </a:extLst>
          </p:cNvPr>
          <p:cNvSpPr txBox="1"/>
          <p:nvPr/>
        </p:nvSpPr>
        <p:spPr>
          <a:xfrm>
            <a:off x="1530121" y="1094283"/>
            <a:ext cx="43023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Отделом культуры и туризма, учреждениями культуры проведено</a:t>
            </a:r>
            <a:r>
              <a:rPr lang="ru-KZ" sz="16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KZ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" name="任意多边形: 形状 44">
            <a:extLst>
              <a:ext uri="{FF2B5EF4-FFF2-40B4-BE49-F238E27FC236}">
                <a16:creationId xmlns:a16="http://schemas.microsoft.com/office/drawing/2014/main" id="{D13D96A7-0321-981A-D2D5-FDF0AEECABB6}"/>
              </a:ext>
            </a:extLst>
          </p:cNvPr>
          <p:cNvSpPr/>
          <p:nvPr/>
        </p:nvSpPr>
        <p:spPr>
          <a:xfrm>
            <a:off x="1411106" y="2219363"/>
            <a:ext cx="4443763" cy="1004040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D31B0B4-0BC1-F56E-9F81-06A6EADE4282}"/>
              </a:ext>
            </a:extLst>
          </p:cNvPr>
          <p:cNvSpPr txBox="1"/>
          <p:nvPr/>
        </p:nvSpPr>
        <p:spPr>
          <a:xfrm>
            <a:off x="1509911" y="2296498"/>
            <a:ext cx="44942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Отделом физической культуры </a:t>
            </a:r>
          </a:p>
          <a:p>
            <a:r>
              <a:rPr lang="ru-RU" sz="1600" b="1" kern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спорта, учреждениями спорта </a:t>
            </a:r>
          </a:p>
          <a:p>
            <a:r>
              <a:rPr lang="ru-RU" sz="1600" b="1" kern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проведено</a:t>
            </a:r>
            <a:r>
              <a:rPr lang="ru-KZ" sz="16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KZ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296" name="Picture 8" descr="мультфильм значок кнопки восклицательный знак PNG , мультфильм значок,  Кнопка со значком восклицательного знака, мультфильм PNG картинки и пнг  рисунок для бесплатной загрузки">
            <a:extLst>
              <a:ext uri="{FF2B5EF4-FFF2-40B4-BE49-F238E27FC236}">
                <a16:creationId xmlns:a16="http://schemas.microsoft.com/office/drawing/2014/main" id="{9D8E2885-78A2-D14E-4CEC-8625ED1AC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30738" y="3514281"/>
            <a:ext cx="712523" cy="7125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4" name="Picture 8" descr="мультфильм значок кнопки восклицательный знак PNG , мультфильм значок,  Кнопка со значком восклицательного знака, мультфильм PNG картинки и пнг  рисунок для бесплатной загрузки">
            <a:extLst>
              <a:ext uri="{FF2B5EF4-FFF2-40B4-BE49-F238E27FC236}">
                <a16:creationId xmlns:a16="http://schemas.microsoft.com/office/drawing/2014/main" id="{C847E517-1751-5FF4-D76D-E6D79FE5D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15285" y="1175151"/>
            <a:ext cx="712523" cy="7125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6" name="文本框 25">
            <a:extLst>
              <a:ext uri="{FF2B5EF4-FFF2-40B4-BE49-F238E27FC236}">
                <a16:creationId xmlns:a16="http://schemas.microsoft.com/office/drawing/2014/main" id="{1EEEF837-D24B-67CD-EE74-789BB35E5E7C}"/>
              </a:ext>
            </a:extLst>
          </p:cNvPr>
          <p:cNvSpPr txBox="1"/>
          <p:nvPr/>
        </p:nvSpPr>
        <p:spPr>
          <a:xfrm>
            <a:off x="7153362" y="1176875"/>
            <a:ext cx="312171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altLang="zh-CN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1 481 мероприятие</a:t>
            </a:r>
          </a:p>
          <a:p>
            <a:r>
              <a:rPr lang="ru-RU" altLang="zh-CN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233 005 участников</a:t>
            </a:r>
          </a:p>
        </p:txBody>
      </p:sp>
      <p:pic>
        <p:nvPicPr>
          <p:cNvPr id="12310" name="Picture 8" descr="мультфильм значок кнопки восклицательный знак PNG , мультфильм значок,  Кнопка со значком восклицательного знака, мультфильм PNG картинки и пнг  рисунок для бесплатной загрузки">
            <a:extLst>
              <a:ext uri="{FF2B5EF4-FFF2-40B4-BE49-F238E27FC236}">
                <a16:creationId xmlns:a16="http://schemas.microsoft.com/office/drawing/2014/main" id="{A13921BC-55F9-D738-D963-2D6813947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29067" y="2362973"/>
            <a:ext cx="712523" cy="7125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5">
            <a:extLst>
              <a:ext uri="{FF2B5EF4-FFF2-40B4-BE49-F238E27FC236}">
                <a16:creationId xmlns:a16="http://schemas.microsoft.com/office/drawing/2014/main" id="{6967F1FF-EF23-A327-CAD6-A0FF69FBFDA8}"/>
              </a:ext>
            </a:extLst>
          </p:cNvPr>
          <p:cNvSpPr txBox="1"/>
          <p:nvPr/>
        </p:nvSpPr>
        <p:spPr>
          <a:xfrm>
            <a:off x="7234848" y="2371693"/>
            <a:ext cx="312171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ru-RU" altLang="zh-CN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88 мероприятий</a:t>
            </a:r>
          </a:p>
          <a:p>
            <a:r>
              <a:rPr lang="ru-RU" altLang="zh-CN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13 124 участников</a:t>
            </a:r>
          </a:p>
        </p:txBody>
      </p:sp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F17DBEDB-FD12-CD27-FDED-EF6C0BDFC1CD}"/>
              </a:ext>
            </a:extLst>
          </p:cNvPr>
          <p:cNvSpPr/>
          <p:nvPr/>
        </p:nvSpPr>
        <p:spPr>
          <a:xfrm>
            <a:off x="1411106" y="3423961"/>
            <a:ext cx="4456053" cy="896811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1DBCD3-B20E-F003-638E-ED7413BCCE41}"/>
              </a:ext>
            </a:extLst>
          </p:cNvPr>
          <p:cNvSpPr txBox="1"/>
          <p:nvPr/>
        </p:nvSpPr>
        <p:spPr>
          <a:xfrm>
            <a:off x="1516335" y="3441137"/>
            <a:ext cx="46301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Отделом молодежной политики и ГКУ ЦПМИ «Будущее Байконура» проведено</a:t>
            </a:r>
            <a:r>
              <a:rPr lang="ru-KZ" sz="16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KZ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6E48FC-1F0B-7471-745F-32CD83899D98}"/>
              </a:ext>
            </a:extLst>
          </p:cNvPr>
          <p:cNvSpPr txBox="1"/>
          <p:nvPr/>
        </p:nvSpPr>
        <p:spPr>
          <a:xfrm>
            <a:off x="7219178" y="3521342"/>
            <a:ext cx="30392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372</a:t>
            </a: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мероприятия</a:t>
            </a:r>
          </a:p>
          <a:p>
            <a:pPr algn="just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31 802 участников</a:t>
            </a: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KZ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任意多边形: 形状 44">
            <a:extLst>
              <a:ext uri="{FF2B5EF4-FFF2-40B4-BE49-F238E27FC236}">
                <a16:creationId xmlns:a16="http://schemas.microsoft.com/office/drawing/2014/main" id="{DC1C4A5B-6117-FB8E-E355-E6934355225F}"/>
              </a:ext>
            </a:extLst>
          </p:cNvPr>
          <p:cNvSpPr/>
          <p:nvPr/>
        </p:nvSpPr>
        <p:spPr>
          <a:xfrm>
            <a:off x="1411014" y="235716"/>
            <a:ext cx="9347690" cy="633949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FE1E51-CAD5-71F7-8B94-4ED30B42DCE5}"/>
              </a:ext>
            </a:extLst>
          </p:cNvPr>
          <p:cNvSpPr txBox="1"/>
          <p:nvPr/>
        </p:nvSpPr>
        <p:spPr>
          <a:xfrm>
            <a:off x="1532124" y="317620"/>
            <a:ext cx="8820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kern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2024 году проведено – 1 941 мероприятие</a:t>
            </a:r>
            <a:endParaRPr lang="ru-KZ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Picture 10">
            <a:extLst>
              <a:ext uri="{FF2B5EF4-FFF2-40B4-BE49-F238E27FC236}">
                <a16:creationId xmlns:a16="http://schemas.microsoft.com/office/drawing/2014/main" id="{2A8A1334-5746-981D-3FCD-6F77FA59B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4" b="36648"/>
          <a:stretch/>
        </p:blipFill>
        <p:spPr bwMode="auto">
          <a:xfrm>
            <a:off x="11158" y="4640265"/>
            <a:ext cx="12180842" cy="221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507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CBAA6E4C-DE09-4921-8EF1-C62A27EE5A5D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0069580" y="608308"/>
            <a:ext cx="2724696" cy="1520140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158CE9E-7727-43A6-98F1-FEF6ADD2EE69}"/>
              </a:ext>
            </a:extLst>
          </p:cNvPr>
          <p:cNvSpPr>
            <a:spLocks/>
          </p:cNvSpPr>
          <p:nvPr/>
        </p:nvSpPr>
        <p:spPr bwMode="auto">
          <a:xfrm rot="5221773" flipV="1">
            <a:off x="10754795" y="389890"/>
            <a:ext cx="1751267" cy="1056406"/>
          </a:xfrm>
          <a:custGeom>
            <a:avLst/>
            <a:gdLst>
              <a:gd name="T0" fmla="*/ 26 w 420"/>
              <a:gd name="T1" fmla="*/ 316 h 322"/>
              <a:gd name="T2" fmla="*/ 393 w 420"/>
              <a:gd name="T3" fmla="*/ 108 h 322"/>
              <a:gd name="T4" fmla="*/ 420 w 420"/>
              <a:gd name="T5" fmla="*/ 61 h 322"/>
              <a:gd name="T6" fmla="*/ 420 w 420"/>
              <a:gd name="T7" fmla="*/ 23 h 322"/>
              <a:gd name="T8" fmla="*/ 392 w 420"/>
              <a:gd name="T9" fmla="*/ 7 h 322"/>
              <a:gd name="T10" fmla="*/ 29 w 420"/>
              <a:gd name="T11" fmla="*/ 212 h 322"/>
              <a:gd name="T12" fmla="*/ 0 w 420"/>
              <a:gd name="T13" fmla="*/ 263 h 322"/>
              <a:gd name="T14" fmla="*/ 0 w 420"/>
              <a:gd name="T15" fmla="*/ 300 h 322"/>
              <a:gd name="T16" fmla="*/ 26 w 420"/>
              <a:gd name="T17" fmla="*/ 316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0" h="322">
                <a:moveTo>
                  <a:pt x="26" y="316"/>
                </a:moveTo>
                <a:cubicBezTo>
                  <a:pt x="393" y="108"/>
                  <a:pt x="393" y="108"/>
                  <a:pt x="393" y="108"/>
                </a:cubicBezTo>
                <a:cubicBezTo>
                  <a:pt x="409" y="98"/>
                  <a:pt x="420" y="81"/>
                  <a:pt x="420" y="61"/>
                </a:cubicBezTo>
                <a:cubicBezTo>
                  <a:pt x="420" y="23"/>
                  <a:pt x="420" y="23"/>
                  <a:pt x="420" y="23"/>
                </a:cubicBezTo>
                <a:cubicBezTo>
                  <a:pt x="420" y="9"/>
                  <a:pt x="404" y="0"/>
                  <a:pt x="392" y="7"/>
                </a:cubicBezTo>
                <a:cubicBezTo>
                  <a:pt x="29" y="212"/>
                  <a:pt x="29" y="212"/>
                  <a:pt x="29" y="212"/>
                </a:cubicBezTo>
                <a:cubicBezTo>
                  <a:pt x="11" y="223"/>
                  <a:pt x="0" y="242"/>
                  <a:pt x="0" y="263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14"/>
                  <a:pt x="14" y="322"/>
                  <a:pt x="26" y="316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11156" y="-25000"/>
            <a:ext cx="1120528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1105496" y="421001"/>
            <a:ext cx="978444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и проведение городских мероприятий в сфере культуры </a:t>
            </a:r>
            <a:b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искусства, физической культуры и спорта, молодежной политики и туризма</a:t>
            </a:r>
            <a:endParaRPr lang="ru-KZ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752597" y="818578"/>
            <a:ext cx="2727860" cy="1040703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任意多边形: 形状 44">
            <a:extLst>
              <a:ext uri="{FF2B5EF4-FFF2-40B4-BE49-F238E27FC236}">
                <a16:creationId xmlns:a16="http://schemas.microsoft.com/office/drawing/2014/main" id="{3BA3B79A-3407-91B1-41D7-546633FB3B5F}"/>
              </a:ext>
            </a:extLst>
          </p:cNvPr>
          <p:cNvSpPr/>
          <p:nvPr/>
        </p:nvSpPr>
        <p:spPr>
          <a:xfrm>
            <a:off x="1210733" y="4522473"/>
            <a:ext cx="2872744" cy="1290480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ГБУ ГДК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35 мероприятий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34 175 человек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/>
              <a:t> </a:t>
            </a:r>
            <a:endParaRPr lang="ru-KZ" dirty="0"/>
          </a:p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任意多边形: 形状 44">
            <a:extLst>
              <a:ext uri="{FF2B5EF4-FFF2-40B4-BE49-F238E27FC236}">
                <a16:creationId xmlns:a16="http://schemas.microsoft.com/office/drawing/2014/main" id="{DC1C4A5B-6117-FB8E-E355-E6934355225F}"/>
              </a:ext>
            </a:extLst>
          </p:cNvPr>
          <p:cNvSpPr/>
          <p:nvPr/>
        </p:nvSpPr>
        <p:spPr>
          <a:xfrm>
            <a:off x="1210733" y="1463883"/>
            <a:ext cx="4966785" cy="2959617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: 形状 44">
            <a:extLst>
              <a:ext uri="{FF2B5EF4-FFF2-40B4-BE49-F238E27FC236}">
                <a16:creationId xmlns:a16="http://schemas.microsoft.com/office/drawing/2014/main" id="{FAF0D828-AC16-2E14-2745-FA6C43CE2DF9}"/>
              </a:ext>
            </a:extLst>
          </p:cNvPr>
          <p:cNvSpPr/>
          <p:nvPr/>
        </p:nvSpPr>
        <p:spPr>
          <a:xfrm>
            <a:off x="6324517" y="1463718"/>
            <a:ext cx="4150130" cy="2959617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462287" y="3128289"/>
            <a:ext cx="5572045" cy="1887382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07493" y="4573495"/>
            <a:ext cx="2771279" cy="1797730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0CE6C17-D80F-FDB1-3E36-BCFF91E237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1" t="15404" r="24670" b="14951"/>
          <a:stretch/>
        </p:blipFill>
        <p:spPr bwMode="auto">
          <a:xfrm>
            <a:off x="6476697" y="1588087"/>
            <a:ext cx="3855040" cy="270684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任意多边形: 形状 44">
            <a:extLst>
              <a:ext uri="{FF2B5EF4-FFF2-40B4-BE49-F238E27FC236}">
                <a16:creationId xmlns:a16="http://schemas.microsoft.com/office/drawing/2014/main" id="{20423DAC-FD79-2794-90BF-80391186EA1F}"/>
              </a:ext>
            </a:extLst>
          </p:cNvPr>
          <p:cNvSpPr/>
          <p:nvPr/>
        </p:nvSpPr>
        <p:spPr>
          <a:xfrm>
            <a:off x="4185823" y="4513198"/>
            <a:ext cx="3146168" cy="1290481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ГКУ ЦБС 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 мероприятий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313 человек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/>
              <a:t> </a:t>
            </a:r>
            <a:endParaRPr lang="ru-KZ" dirty="0"/>
          </a:p>
        </p:txBody>
      </p:sp>
      <p:sp>
        <p:nvSpPr>
          <p:cNvPr id="19" name="任意多边形: 形状 44">
            <a:extLst>
              <a:ext uri="{FF2B5EF4-FFF2-40B4-BE49-F238E27FC236}">
                <a16:creationId xmlns:a16="http://schemas.microsoft.com/office/drawing/2014/main" id="{A04E54CB-3E2A-B7C3-225C-7059CB499F5C}"/>
              </a:ext>
            </a:extLst>
          </p:cNvPr>
          <p:cNvSpPr/>
          <p:nvPr/>
        </p:nvSpPr>
        <p:spPr>
          <a:xfrm>
            <a:off x="7434337" y="4504902"/>
            <a:ext cx="3029710" cy="1308051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ГБУ МИКБ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 мероприятий</a:t>
            </a:r>
            <a:endParaRPr lang="ru-KZ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504 человек</a:t>
            </a:r>
            <a:r>
              <a:rPr lang="ru-KZ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37BFC9ED-E0D3-C29C-64C7-9C87E6845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t="24187" r="16759" b="11561"/>
          <a:stretch/>
        </p:blipFill>
        <p:spPr bwMode="auto">
          <a:xfrm>
            <a:off x="1459054" y="1623443"/>
            <a:ext cx="4548923" cy="263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430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5C04A7A7-C100-4154-A2FE-6BC9CEF57E9B}"/>
              </a:ext>
            </a:extLst>
          </p:cNvPr>
          <p:cNvSpPr txBox="1"/>
          <p:nvPr/>
        </p:nvSpPr>
        <p:spPr>
          <a:xfrm>
            <a:off x="1828355" y="4239926"/>
            <a:ext cx="3987127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t"/>
            <a:r>
              <a:rPr lang="ru-RU" sz="18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доступа </a:t>
            </a:r>
          </a:p>
          <a:p>
            <a:pPr fontAlgn="t"/>
            <a:r>
              <a:rPr lang="ru-RU" sz="18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закрытым спортивным объектам для свободного пользования в течении ограниченного времени</a:t>
            </a:r>
            <a:endParaRPr lang="ru-KZ" sz="18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7E08015-9450-4C80-B86F-3BE76E2C3908}"/>
              </a:ext>
            </a:extLst>
          </p:cNvPr>
          <p:cNvSpPr txBox="1"/>
          <p:nvPr/>
        </p:nvSpPr>
        <p:spPr>
          <a:xfrm>
            <a:off x="427781" y="216672"/>
            <a:ext cx="10631800" cy="3790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ГОСУДАРСТВЕННЫХ ЗАДАНИЙ УЧРЕЖДЕНИЯМИ</a:t>
            </a:r>
            <a:endParaRPr lang="ru-KZ" sz="1800" b="1" kern="100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任意多边形: 形状 46">
            <a:extLst>
              <a:ext uri="{FF2B5EF4-FFF2-40B4-BE49-F238E27FC236}">
                <a16:creationId xmlns:a16="http://schemas.microsoft.com/office/drawing/2014/main" id="{D20DE5E8-913E-6891-B616-0C9F7738156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77684" y="2843686"/>
            <a:ext cx="6858002" cy="117063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: 形状 40">
            <a:extLst>
              <a:ext uri="{FF2B5EF4-FFF2-40B4-BE49-F238E27FC236}">
                <a16:creationId xmlns:a16="http://schemas.microsoft.com/office/drawing/2014/main" id="{6A82DF47-325D-AEAA-3D6B-F14EEE497A6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44482" y="4595061"/>
            <a:ext cx="3410853" cy="1115026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E568E03B-1E73-6B07-3DFE-8CA033CC0664}"/>
              </a:ext>
            </a:extLst>
          </p:cNvPr>
          <p:cNvSpPr/>
          <p:nvPr/>
        </p:nvSpPr>
        <p:spPr>
          <a:xfrm>
            <a:off x="364382" y="898300"/>
            <a:ext cx="10789392" cy="766364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7A6A5-3787-0D97-4E70-9C607B58FFBE}"/>
              </a:ext>
            </a:extLst>
          </p:cNvPr>
          <p:cNvSpPr txBox="1"/>
          <p:nvPr/>
        </p:nvSpPr>
        <p:spPr>
          <a:xfrm>
            <a:off x="427781" y="959458"/>
            <a:ext cx="1057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бюджетного учреждения «Бассейн «Орион» </a:t>
            </a:r>
          </a:p>
          <a:p>
            <a:r>
              <a:rPr lang="ru-RU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(ГБУ «Бассейн «Орион»):</a:t>
            </a:r>
            <a:endParaRPr lang="ru-KZ" b="1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E0E4D625-7BF0-DB30-62A0-732F8E3BA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210" y="1840200"/>
            <a:ext cx="3491001" cy="210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>
            <a:extLst>
              <a:ext uri="{FF2B5EF4-FFF2-40B4-BE49-F238E27FC236}">
                <a16:creationId xmlns:a16="http://schemas.microsoft.com/office/drawing/2014/main" id="{3A4223C9-8C29-0698-B61A-4A477837D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82" y="1796674"/>
            <a:ext cx="3491001" cy="217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>
            <a:extLst>
              <a:ext uri="{FF2B5EF4-FFF2-40B4-BE49-F238E27FC236}">
                <a16:creationId xmlns:a16="http://schemas.microsoft.com/office/drawing/2014/main" id="{F20F9EE1-86CA-263A-F183-B7CD7AA39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796" y="1796674"/>
            <a:ext cx="3491001" cy="217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22DCD3-1E68-7C04-2E8B-7538AC687DBD}"/>
              </a:ext>
            </a:extLst>
          </p:cNvPr>
          <p:cNvSpPr txBox="1"/>
          <p:nvPr/>
        </p:nvSpPr>
        <p:spPr>
          <a:xfrm>
            <a:off x="7079518" y="4253216"/>
            <a:ext cx="4052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и проведение </a:t>
            </a:r>
          </a:p>
          <a:p>
            <a:r>
              <a:rPr lang="ru-RU" sz="18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официальных спортивных </a:t>
            </a:r>
          </a:p>
          <a:p>
            <a:r>
              <a:rPr lang="ru-RU" sz="18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мероприятий</a:t>
            </a:r>
            <a:r>
              <a:rPr lang="ru-KZ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F3B937-1045-D28A-361E-5DB09B6C3DC1}"/>
              </a:ext>
            </a:extLst>
          </p:cNvPr>
          <p:cNvSpPr txBox="1"/>
          <p:nvPr/>
        </p:nvSpPr>
        <p:spPr>
          <a:xfrm>
            <a:off x="427478" y="6083132"/>
            <a:ext cx="3893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87%</a:t>
            </a:r>
          </a:p>
        </p:txBody>
      </p:sp>
      <p:pic>
        <p:nvPicPr>
          <p:cNvPr id="18444" name="Picture 12" descr="человек плавание логотип, плавание в открытой воде марафон плавание спорт, плавание, морские млекопитающие, логотип, спорт png thumbnail">
            <a:extLst>
              <a:ext uri="{FF2B5EF4-FFF2-40B4-BE49-F238E27FC236}">
                <a16:creationId xmlns:a16="http://schemas.microsoft.com/office/drawing/2014/main" id="{D69F868E-C843-1724-8F27-419A5CE9C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r="278"/>
          <a:stretch/>
        </p:blipFill>
        <p:spPr bwMode="auto">
          <a:xfrm>
            <a:off x="6012839" y="4474526"/>
            <a:ext cx="1008128" cy="10081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человек плавание логотип, плавание в открытой воде марафон плавание спорт, плавание, морские млекопитающие, логотип, спорт png thumbnail">
            <a:extLst>
              <a:ext uri="{FF2B5EF4-FFF2-40B4-BE49-F238E27FC236}">
                <a16:creationId xmlns:a16="http://schemas.microsoft.com/office/drawing/2014/main" id="{E38CBC8A-133E-B169-E5CE-78B02CCFB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r="278"/>
          <a:stretch/>
        </p:blipFill>
        <p:spPr bwMode="auto">
          <a:xfrm>
            <a:off x="761501" y="4474526"/>
            <a:ext cx="1008128" cy="10081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379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5C04A7A7-C100-4154-A2FE-6BC9CEF57E9B}"/>
              </a:ext>
            </a:extLst>
          </p:cNvPr>
          <p:cNvSpPr txBox="1"/>
          <p:nvPr/>
        </p:nvSpPr>
        <p:spPr>
          <a:xfrm>
            <a:off x="979600" y="4337508"/>
            <a:ext cx="3650417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t"/>
            <a:r>
              <a:rPr lang="ru-RU" sz="16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доступа </a:t>
            </a:r>
          </a:p>
          <a:p>
            <a:pPr fontAlgn="t"/>
            <a:r>
              <a:rPr lang="ru-RU" sz="16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 закрытым </a:t>
            </a:r>
            <a:r>
              <a:rPr lang="ru-RU" sz="1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</a:t>
            </a:r>
            <a:r>
              <a:rPr lang="ru-RU" sz="16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открытым спортивным объектам для свободного пользования в течении ограниченного времени</a:t>
            </a:r>
            <a:endParaRPr lang="ru-KZ" sz="16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7E08015-9450-4C80-B86F-3BE76E2C3908}"/>
              </a:ext>
            </a:extLst>
          </p:cNvPr>
          <p:cNvSpPr txBox="1"/>
          <p:nvPr/>
        </p:nvSpPr>
        <p:spPr>
          <a:xfrm>
            <a:off x="426402" y="216224"/>
            <a:ext cx="10631800" cy="3790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ГОСУДАРСТВЕННЫХ ЗАДАНИЙ УЧРЕЖДЕНИЯМИ</a:t>
            </a:r>
            <a:endParaRPr lang="ru-KZ" sz="1800" b="1" kern="100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任意多边形: 形状 46">
            <a:extLst>
              <a:ext uri="{FF2B5EF4-FFF2-40B4-BE49-F238E27FC236}">
                <a16:creationId xmlns:a16="http://schemas.microsoft.com/office/drawing/2014/main" id="{D20DE5E8-913E-6891-B616-0C9F7738156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77684" y="2843686"/>
            <a:ext cx="6858002" cy="117063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: 形状 40">
            <a:extLst>
              <a:ext uri="{FF2B5EF4-FFF2-40B4-BE49-F238E27FC236}">
                <a16:creationId xmlns:a16="http://schemas.microsoft.com/office/drawing/2014/main" id="{6A82DF47-325D-AEAA-3D6B-F14EEE497A6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44482" y="4595061"/>
            <a:ext cx="3410853" cy="1115026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E568E03B-1E73-6B07-3DFE-8CA033CC0664}"/>
              </a:ext>
            </a:extLst>
          </p:cNvPr>
          <p:cNvSpPr/>
          <p:nvPr/>
        </p:nvSpPr>
        <p:spPr>
          <a:xfrm>
            <a:off x="375527" y="901466"/>
            <a:ext cx="10789392" cy="766364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7A6A5-3787-0D97-4E70-9C607B58FFBE}"/>
              </a:ext>
            </a:extLst>
          </p:cNvPr>
          <p:cNvSpPr txBox="1"/>
          <p:nvPr/>
        </p:nvSpPr>
        <p:spPr>
          <a:xfrm>
            <a:off x="427781" y="958827"/>
            <a:ext cx="1057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бюджетного учреждения «Спортивно оздоровительный комплекс «Байконур» (ГБУ СОК):</a:t>
            </a:r>
            <a:endParaRPr lang="ru-KZ" b="1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2DCD3-1E68-7C04-2E8B-7538AC687DBD}"/>
              </a:ext>
            </a:extLst>
          </p:cNvPr>
          <p:cNvSpPr txBox="1"/>
          <p:nvPr/>
        </p:nvSpPr>
        <p:spPr>
          <a:xfrm>
            <a:off x="5094564" y="4348242"/>
            <a:ext cx="247036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</a:t>
            </a:r>
          </a:p>
          <a:p>
            <a:r>
              <a:rPr lang="ru-RU" sz="16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проведение </a:t>
            </a:r>
          </a:p>
          <a:p>
            <a:r>
              <a:rPr lang="ru-RU" sz="16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официальных спортивных </a:t>
            </a:r>
          </a:p>
          <a:p>
            <a:r>
              <a:rPr lang="ru-RU" sz="16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мероприятий</a:t>
            </a:r>
            <a:r>
              <a:rPr lang="ru-KZ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F3B937-1045-D28A-361E-5DB09B6C3DC1}"/>
              </a:ext>
            </a:extLst>
          </p:cNvPr>
          <p:cNvSpPr txBox="1"/>
          <p:nvPr/>
        </p:nvSpPr>
        <p:spPr>
          <a:xfrm>
            <a:off x="425345" y="6086911"/>
            <a:ext cx="5011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111 %</a:t>
            </a: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59CCB213-7CFE-D1C4-7CAD-A34FD6569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010" y="1849529"/>
            <a:ext cx="3491001" cy="228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B86F677E-9B40-7C57-9734-FAAECC48E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09" y="1851055"/>
            <a:ext cx="3491001" cy="228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>
            <a:extLst>
              <a:ext uri="{FF2B5EF4-FFF2-40B4-BE49-F238E27FC236}">
                <a16:creationId xmlns:a16="http://schemas.microsoft.com/office/drawing/2014/main" id="{1E1B3838-B18B-18DC-A07B-99B9B1DE1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511" y="1849529"/>
            <a:ext cx="3491001" cy="228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917B70-9B42-5014-BD91-2E6EEC40B15B}"/>
              </a:ext>
            </a:extLst>
          </p:cNvPr>
          <p:cNvSpPr txBox="1"/>
          <p:nvPr/>
        </p:nvSpPr>
        <p:spPr>
          <a:xfrm>
            <a:off x="7815422" y="4341214"/>
            <a:ext cx="365041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и проведение физкультурных и спортивных мероприятий </a:t>
            </a:r>
          </a:p>
          <a:p>
            <a:r>
              <a:rPr lang="ru-RU" sz="16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рамках ГТО</a:t>
            </a:r>
            <a:endParaRPr lang="ru-RU" sz="1600" b="1" kern="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700" b="1" kern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Проведение тестирования выполнения нормативов испытаний (тестов) комплекса (ГТО)</a:t>
            </a:r>
            <a:r>
              <a:rPr lang="ru-KZ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494" name="Picture 14" descr="Баскетбольный логотип, Спорт, Плоский дизайн, Спортивные товары,  Баскетбольная площадка, Оранжевый, Желтый, Круг, угол, площадь, мяч png |  PNGWing">
            <a:extLst>
              <a:ext uri="{FF2B5EF4-FFF2-40B4-BE49-F238E27FC236}">
                <a16:creationId xmlns:a16="http://schemas.microsoft.com/office/drawing/2014/main" id="{C945823B-996D-572D-8833-45CC09DEC1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r="22174"/>
          <a:stretch/>
        </p:blipFill>
        <p:spPr bwMode="auto">
          <a:xfrm>
            <a:off x="4419362" y="4446044"/>
            <a:ext cx="639689" cy="63968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Баскетбольный логотип, Спорт, Плоский дизайн, Спортивные товары,  Баскетбольная площадка, Оранжевый, Желтый, Круг, угол, площадь, мяч png |  PNGWing">
            <a:extLst>
              <a:ext uri="{FF2B5EF4-FFF2-40B4-BE49-F238E27FC236}">
                <a16:creationId xmlns:a16="http://schemas.microsoft.com/office/drawing/2014/main" id="{04A9DA09-B836-F690-18AC-4C6209107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r="22174"/>
          <a:stretch/>
        </p:blipFill>
        <p:spPr bwMode="auto">
          <a:xfrm>
            <a:off x="7150914" y="4443140"/>
            <a:ext cx="619906" cy="61990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Баскетбольный логотип, Спорт, Плоский дизайн, Спортивные товары,  Баскетбольная площадка, Оранжевый, Желтый, Круг, угол, площадь, мяч png |  PNGWing">
            <a:extLst>
              <a:ext uri="{FF2B5EF4-FFF2-40B4-BE49-F238E27FC236}">
                <a16:creationId xmlns:a16="http://schemas.microsoft.com/office/drawing/2014/main" id="{022CB7B9-21CE-A296-F1AC-43F8E1CDC5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r="22174"/>
          <a:stretch/>
        </p:blipFill>
        <p:spPr bwMode="auto">
          <a:xfrm>
            <a:off x="373008" y="4446842"/>
            <a:ext cx="579705" cy="57970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308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5C04A7A7-C100-4154-A2FE-6BC9CEF57E9B}"/>
              </a:ext>
            </a:extLst>
          </p:cNvPr>
          <p:cNvSpPr txBox="1"/>
          <p:nvPr/>
        </p:nvSpPr>
        <p:spPr>
          <a:xfrm>
            <a:off x="271433" y="1899292"/>
            <a:ext cx="3883045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t"/>
            <a:r>
              <a:rPr lang="ru-RU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«Реализация дополнительных общеразвивающих программ»</a:t>
            </a:r>
            <a:r>
              <a:rPr lang="ru-KZ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fontAlgn="t"/>
            <a:endParaRPr lang="ru-RU" b="1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t"/>
            <a:r>
              <a:rPr lang="ru-RU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«Спортивная подготовка по неолимпийским видам спорта»</a:t>
            </a:r>
          </a:p>
          <a:p>
            <a:pPr fontAlgn="t"/>
            <a:endParaRPr lang="ru-RU" b="1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t"/>
            <a:r>
              <a:rPr lang="ru-RU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«Спортивная подготовка по олимпийским видам спорта»</a:t>
            </a:r>
            <a:r>
              <a:rPr lang="ru-KZ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b="1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t"/>
            <a:endParaRPr lang="ru-RU" sz="1600" kern="0" dirty="0">
              <a:latin typeface="Times New Roman" panose="02020603050405020304" pitchFamily="18" charset="0"/>
            </a:endParaRPr>
          </a:p>
          <a:p>
            <a:pPr fontAlgn="t"/>
            <a:r>
              <a:rPr lang="ru-KZ" sz="1600" dirty="0">
                <a:effectLst/>
              </a:rPr>
              <a:t> </a:t>
            </a:r>
          </a:p>
          <a:p>
            <a:pPr fontAlgn="t"/>
            <a:endParaRPr lang="ru-KZ" sz="16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7E08015-9450-4C80-B86F-3BE76E2C3908}"/>
              </a:ext>
            </a:extLst>
          </p:cNvPr>
          <p:cNvSpPr txBox="1"/>
          <p:nvPr/>
        </p:nvSpPr>
        <p:spPr>
          <a:xfrm>
            <a:off x="424405" y="216066"/>
            <a:ext cx="10631800" cy="3790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ГОСУДАРСТВЕННЫХ ЗАДАНИЙ УЧРЕЖДЕНИЯМИ</a:t>
            </a:r>
            <a:endParaRPr lang="ru-KZ" sz="1800" b="1" kern="100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任意多边形: 形状 46">
            <a:extLst>
              <a:ext uri="{FF2B5EF4-FFF2-40B4-BE49-F238E27FC236}">
                <a16:creationId xmlns:a16="http://schemas.microsoft.com/office/drawing/2014/main" id="{D20DE5E8-913E-6891-B616-0C9F7738156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77684" y="2843686"/>
            <a:ext cx="6858002" cy="117063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: 形状 40">
            <a:extLst>
              <a:ext uri="{FF2B5EF4-FFF2-40B4-BE49-F238E27FC236}">
                <a16:creationId xmlns:a16="http://schemas.microsoft.com/office/drawing/2014/main" id="{6A82DF47-325D-AEAA-3D6B-F14EEE497A6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44482" y="4595061"/>
            <a:ext cx="3410853" cy="1115026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E568E03B-1E73-6B07-3DFE-8CA033CC0664}"/>
              </a:ext>
            </a:extLst>
          </p:cNvPr>
          <p:cNvSpPr/>
          <p:nvPr/>
        </p:nvSpPr>
        <p:spPr>
          <a:xfrm>
            <a:off x="375527" y="903598"/>
            <a:ext cx="10789392" cy="766364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7A6A5-3787-0D97-4E70-9C607B58FFBE}"/>
              </a:ext>
            </a:extLst>
          </p:cNvPr>
          <p:cNvSpPr txBox="1"/>
          <p:nvPr/>
        </p:nvSpPr>
        <p:spPr>
          <a:xfrm>
            <a:off x="425784" y="959636"/>
            <a:ext cx="1057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бюджетного учреждения дополнительного образования «Спортивная школа» (ГБУ ДО СШ):</a:t>
            </a:r>
            <a:endParaRPr lang="ru-KZ" sz="1800" b="1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2DCD3-1E68-7C04-2E8B-7538AC687DBD}"/>
              </a:ext>
            </a:extLst>
          </p:cNvPr>
          <p:cNvSpPr txBox="1"/>
          <p:nvPr/>
        </p:nvSpPr>
        <p:spPr>
          <a:xfrm>
            <a:off x="7881175" y="2844250"/>
            <a:ext cx="35321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b="1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и проведение официальных спортивных мероприятий</a:t>
            </a:r>
          </a:p>
          <a:p>
            <a:endParaRPr lang="ru-RU" sz="1600" b="1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участия лиц, проходящих спортивную подготовку, в спортивных соревнованиях</a:t>
            </a:r>
            <a:endParaRPr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F3B937-1045-D28A-361E-5DB09B6C3DC1}"/>
              </a:ext>
            </a:extLst>
          </p:cNvPr>
          <p:cNvSpPr txBox="1"/>
          <p:nvPr/>
        </p:nvSpPr>
        <p:spPr>
          <a:xfrm>
            <a:off x="420720" y="6086542"/>
            <a:ext cx="5011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92 %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917B70-9B42-5014-BD91-2E6EEC40B15B}"/>
              </a:ext>
            </a:extLst>
          </p:cNvPr>
          <p:cNvSpPr txBox="1"/>
          <p:nvPr/>
        </p:nvSpPr>
        <p:spPr>
          <a:xfrm>
            <a:off x="7881175" y="1837330"/>
            <a:ext cx="36504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Проведение занятий физкультурно-спортивной направленности по месту проживания граждан</a:t>
            </a:r>
            <a:r>
              <a:rPr lang="ru-KZ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600" b="1" kern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8BE51207-79F2-4D12-FBF3-454C49DD1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t="21603" r="10093" b="24868"/>
          <a:stretch/>
        </p:blipFill>
        <p:spPr bwMode="auto">
          <a:xfrm>
            <a:off x="4042996" y="1718973"/>
            <a:ext cx="3650417" cy="213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75434D51-C215-6290-20A8-13F9C8B76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996" y="3969008"/>
            <a:ext cx="3650417" cy="209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624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5C04A7A7-C100-4154-A2FE-6BC9CEF57E9B}"/>
              </a:ext>
            </a:extLst>
          </p:cNvPr>
          <p:cNvSpPr txBox="1"/>
          <p:nvPr/>
        </p:nvSpPr>
        <p:spPr>
          <a:xfrm>
            <a:off x="4120983" y="1765379"/>
            <a:ext cx="2990749" cy="21698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5000"/>
              </a:lnSpc>
            </a:pPr>
            <a:r>
              <a:rPr lang="ru-RU" sz="20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</a:t>
            </a:r>
          </a:p>
          <a:p>
            <a:pPr algn="ctr">
              <a:lnSpc>
                <a:spcPct val="115000"/>
              </a:lnSpc>
            </a:pPr>
            <a:r>
              <a:rPr lang="ru-RU" sz="20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проведение мероприятий</a:t>
            </a:r>
            <a:r>
              <a:rPr lang="ru-KZ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b="1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t"/>
            <a:endParaRPr lang="ru-RU" b="1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t"/>
            <a:endParaRPr lang="ru-RU" sz="1600" kern="0" dirty="0">
              <a:latin typeface="Times New Roman" panose="02020603050405020304" pitchFamily="18" charset="0"/>
            </a:endParaRPr>
          </a:p>
          <a:p>
            <a:pPr fontAlgn="t"/>
            <a:r>
              <a:rPr lang="ru-KZ" sz="1600" dirty="0">
                <a:effectLst/>
              </a:rPr>
              <a:t> </a:t>
            </a:r>
          </a:p>
          <a:p>
            <a:pPr fontAlgn="t"/>
            <a:endParaRPr lang="ru-KZ" sz="16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7E08015-9450-4C80-B86F-3BE76E2C3908}"/>
              </a:ext>
            </a:extLst>
          </p:cNvPr>
          <p:cNvSpPr txBox="1"/>
          <p:nvPr/>
        </p:nvSpPr>
        <p:spPr>
          <a:xfrm>
            <a:off x="426402" y="220969"/>
            <a:ext cx="10631800" cy="3790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ГОСУДАРСТВЕННЫХ ЗАДАНИЙ УЧРЕЖДЕНИЯМИ</a:t>
            </a:r>
            <a:endParaRPr lang="ru-KZ" sz="1800" b="1" kern="100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E568E03B-1E73-6B07-3DFE-8CA033CC0664}"/>
              </a:ext>
            </a:extLst>
          </p:cNvPr>
          <p:cNvSpPr/>
          <p:nvPr/>
        </p:nvSpPr>
        <p:spPr>
          <a:xfrm>
            <a:off x="371006" y="917131"/>
            <a:ext cx="10789392" cy="766364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7A6A5-3787-0D97-4E70-9C607B58FFBE}"/>
              </a:ext>
            </a:extLst>
          </p:cNvPr>
          <p:cNvSpPr txBox="1"/>
          <p:nvPr/>
        </p:nvSpPr>
        <p:spPr>
          <a:xfrm>
            <a:off x="423788" y="974327"/>
            <a:ext cx="1057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бюджетного учреждения «Городской Дворец культуры» (ГБУ ГДК):</a:t>
            </a:r>
            <a:endParaRPr lang="ru-KZ" b="1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F3B937-1045-D28A-361E-5DB09B6C3DC1}"/>
              </a:ext>
            </a:extLst>
          </p:cNvPr>
          <p:cNvSpPr txBox="1"/>
          <p:nvPr/>
        </p:nvSpPr>
        <p:spPr>
          <a:xfrm>
            <a:off x="3960992" y="5568690"/>
            <a:ext cx="3353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97 %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917B70-9B42-5014-BD91-2E6EEC40B15B}"/>
              </a:ext>
            </a:extLst>
          </p:cNvPr>
          <p:cNvSpPr txBox="1"/>
          <p:nvPr/>
        </p:nvSpPr>
        <p:spPr>
          <a:xfrm>
            <a:off x="3939808" y="3155040"/>
            <a:ext cx="33530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 </a:t>
            </a:r>
          </a:p>
          <a:p>
            <a:pPr algn="ctr"/>
            <a:r>
              <a:rPr lang="ru-RU" b="1" kern="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lang="ru-RU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еятельности клубных формирований </a:t>
            </a:r>
          </a:p>
          <a:p>
            <a:pPr algn="ctr"/>
            <a:r>
              <a:rPr lang="ru-RU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 формирований самодеятельного </a:t>
            </a:r>
          </a:p>
          <a:p>
            <a:pPr algn="ctr"/>
            <a:r>
              <a:rPr lang="ru-RU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народного творчества</a:t>
            </a:r>
            <a:r>
              <a:rPr lang="ru-KZ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600" b="1" kern="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8D23B96D-1473-BD52-33BF-E8DAA41B1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851" y="1795734"/>
            <a:ext cx="3728432" cy="235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6" name="Picture 10">
            <a:extLst>
              <a:ext uri="{FF2B5EF4-FFF2-40B4-BE49-F238E27FC236}">
                <a16:creationId xmlns:a16="http://schemas.microsoft.com/office/drawing/2014/main" id="{27FBEF01-17AF-F176-FF2C-A2CABD81A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45"/>
          <a:stretch/>
        </p:blipFill>
        <p:spPr bwMode="auto">
          <a:xfrm>
            <a:off x="7396097" y="4280407"/>
            <a:ext cx="3669940" cy="218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8" name="Picture 12">
            <a:extLst>
              <a:ext uri="{FF2B5EF4-FFF2-40B4-BE49-F238E27FC236}">
                <a16:creationId xmlns:a16="http://schemas.microsoft.com/office/drawing/2014/main" id="{41BFC6AB-59E5-9F88-8A37-E1A516F30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9" y="4280407"/>
            <a:ext cx="3532039" cy="218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0" name="Picture 14">
            <a:extLst>
              <a:ext uri="{FF2B5EF4-FFF2-40B4-BE49-F238E27FC236}">
                <a16:creationId xmlns:a16="http://schemas.microsoft.com/office/drawing/2014/main" id="{ACF6223C-6E21-DCCC-F787-3D824A84B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6" y="1765379"/>
            <a:ext cx="3510524" cy="235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任意多边形: 形状 46">
            <a:extLst>
              <a:ext uri="{FF2B5EF4-FFF2-40B4-BE49-F238E27FC236}">
                <a16:creationId xmlns:a16="http://schemas.microsoft.com/office/drawing/2014/main" id="{D20DE5E8-913E-6891-B616-0C9F7738156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93106" y="2906219"/>
            <a:ext cx="6858002" cy="117063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: 形状 40">
            <a:extLst>
              <a:ext uri="{FF2B5EF4-FFF2-40B4-BE49-F238E27FC236}">
                <a16:creationId xmlns:a16="http://schemas.microsoft.com/office/drawing/2014/main" id="{6A82DF47-325D-AEAA-3D6B-F14EEE497A6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44482" y="4595061"/>
            <a:ext cx="3410853" cy="1115026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1873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>
            <a:extLst>
              <a:ext uri="{FF2B5EF4-FFF2-40B4-BE49-F238E27FC236}">
                <a16:creationId xmlns:a16="http://schemas.microsoft.com/office/drawing/2014/main" id="{27E08015-9450-4C80-B86F-3BE76E2C3908}"/>
              </a:ext>
            </a:extLst>
          </p:cNvPr>
          <p:cNvSpPr txBox="1"/>
          <p:nvPr/>
        </p:nvSpPr>
        <p:spPr>
          <a:xfrm>
            <a:off x="426402" y="217656"/>
            <a:ext cx="10631800" cy="3790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1800" b="1" kern="100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ГОСУДАРСТВЕННЫХ ЗАДАНИЙ УЧРЕЖДЕНИЯМИ</a:t>
            </a:r>
            <a:endParaRPr lang="ru-KZ" sz="1800" b="1" kern="100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E568E03B-1E73-6B07-3DFE-8CA033CC0664}"/>
              </a:ext>
            </a:extLst>
          </p:cNvPr>
          <p:cNvSpPr/>
          <p:nvPr/>
        </p:nvSpPr>
        <p:spPr>
          <a:xfrm>
            <a:off x="379138" y="912833"/>
            <a:ext cx="11404916" cy="766364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7A6A5-3787-0D97-4E70-9C607B58FFBE}"/>
              </a:ext>
            </a:extLst>
          </p:cNvPr>
          <p:cNvSpPr txBox="1"/>
          <p:nvPr/>
        </p:nvSpPr>
        <p:spPr>
          <a:xfrm>
            <a:off x="418382" y="961440"/>
            <a:ext cx="1057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бюджетного учреждения </a:t>
            </a:r>
          </a:p>
          <a:p>
            <a:pPr algn="just"/>
            <a:r>
              <a:rPr lang="ru-RU" sz="18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«Музей истории космодрома Байконур» (ГБУ МИКБ):</a:t>
            </a:r>
            <a:endParaRPr lang="ru-KZ" sz="1800" b="1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F3B937-1045-D28A-361E-5DB09B6C3DC1}"/>
              </a:ext>
            </a:extLst>
          </p:cNvPr>
          <p:cNvSpPr txBox="1"/>
          <p:nvPr/>
        </p:nvSpPr>
        <p:spPr>
          <a:xfrm>
            <a:off x="421950" y="6087473"/>
            <a:ext cx="4002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ВЫПОЛНЕНИЕ 93 %</a:t>
            </a:r>
          </a:p>
        </p:txBody>
      </p:sp>
      <p:sp>
        <p:nvSpPr>
          <p:cNvPr id="2" name="任意多边形: 形状 46">
            <a:extLst>
              <a:ext uri="{FF2B5EF4-FFF2-40B4-BE49-F238E27FC236}">
                <a16:creationId xmlns:a16="http://schemas.microsoft.com/office/drawing/2014/main" id="{D20DE5E8-913E-6891-B616-0C9F7738156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83399" y="2843687"/>
            <a:ext cx="6858002" cy="117063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: 形状 40">
            <a:extLst>
              <a:ext uri="{FF2B5EF4-FFF2-40B4-BE49-F238E27FC236}">
                <a16:creationId xmlns:a16="http://schemas.microsoft.com/office/drawing/2014/main" id="{6A82DF47-325D-AEAA-3D6B-F14EEE497A6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29061" y="4615715"/>
            <a:ext cx="3410853" cy="1115026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3FB03-3929-8581-A0C4-92207986D9C5}"/>
              </a:ext>
            </a:extLst>
          </p:cNvPr>
          <p:cNvSpPr txBox="1"/>
          <p:nvPr/>
        </p:nvSpPr>
        <p:spPr>
          <a:xfrm>
            <a:off x="450396" y="4194033"/>
            <a:ext cx="45548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Публичный показ музейных предметов, </a:t>
            </a:r>
          </a:p>
          <a:p>
            <a:r>
              <a:rPr lang="ru-RU" sz="18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музейных коллекций</a:t>
            </a:r>
            <a:r>
              <a:rPr lang="ru-KZ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A47AA4-827B-2916-A7FA-5BED62442C8F}"/>
              </a:ext>
            </a:extLst>
          </p:cNvPr>
          <p:cNvSpPr txBox="1"/>
          <p:nvPr/>
        </p:nvSpPr>
        <p:spPr>
          <a:xfrm>
            <a:off x="6217503" y="4193251"/>
            <a:ext cx="44353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Формирование, учет, изучение, обеспечения физического сохранения и безопасности музейных предметов, музейных коллекций</a:t>
            </a:r>
            <a:r>
              <a:rPr lang="ru-KZ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919C93-28BC-92C3-F2C3-E3DC56EE2187}"/>
              </a:ext>
            </a:extLst>
          </p:cNvPr>
          <p:cNvSpPr txBox="1"/>
          <p:nvPr/>
        </p:nvSpPr>
        <p:spPr>
          <a:xfrm>
            <a:off x="451782" y="5167768"/>
            <a:ext cx="4126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Создание экспозиции (выставок) музеев</a:t>
            </a:r>
            <a:r>
              <a:rPr lang="ru-KZ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1A732BC2-53C9-B168-4B7D-4DBE37811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306" y="1974702"/>
            <a:ext cx="2754769" cy="193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>
            <a:extLst>
              <a:ext uri="{FF2B5EF4-FFF2-40B4-BE49-F238E27FC236}">
                <a16:creationId xmlns:a16="http://schemas.microsoft.com/office/drawing/2014/main" id="{213AC5A8-7FD8-4D3E-75A9-21C2E63A1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32" y="1983139"/>
            <a:ext cx="2708720" cy="191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>
            <a:extLst>
              <a:ext uri="{FF2B5EF4-FFF2-40B4-BE49-F238E27FC236}">
                <a16:creationId xmlns:a16="http://schemas.microsoft.com/office/drawing/2014/main" id="{9A787EF8-9C9A-12DD-787D-159DD9535E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83"/>
          <a:stretch/>
        </p:blipFill>
        <p:spPr bwMode="auto">
          <a:xfrm>
            <a:off x="9030247" y="1946735"/>
            <a:ext cx="2727680" cy="196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8" name="Picture 10">
            <a:extLst>
              <a:ext uri="{FF2B5EF4-FFF2-40B4-BE49-F238E27FC236}">
                <a16:creationId xmlns:a16="http://schemas.microsoft.com/office/drawing/2014/main" id="{EF0ADD59-3231-243C-0CD5-A63FA9EC3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513" y="1952987"/>
            <a:ext cx="2727680" cy="194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877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E568E03B-1E73-6B07-3DFE-8CA033CC0664}"/>
              </a:ext>
            </a:extLst>
          </p:cNvPr>
          <p:cNvSpPr/>
          <p:nvPr/>
        </p:nvSpPr>
        <p:spPr>
          <a:xfrm>
            <a:off x="374148" y="260013"/>
            <a:ext cx="11401466" cy="766364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7A6A5-3787-0D97-4E70-9C607B58FFBE}"/>
              </a:ext>
            </a:extLst>
          </p:cNvPr>
          <p:cNvSpPr txBox="1"/>
          <p:nvPr/>
        </p:nvSpPr>
        <p:spPr>
          <a:xfrm>
            <a:off x="416386" y="317475"/>
            <a:ext cx="1057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1" kern="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казенного учреждения «Централизованная библиотечная система» (ГКУ ЦБС) (выполнение основных показателей)</a:t>
            </a:r>
            <a:r>
              <a:rPr lang="ru-KZ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任意多边形: 形状 46">
            <a:extLst>
              <a:ext uri="{FF2B5EF4-FFF2-40B4-BE49-F238E27FC236}">
                <a16:creationId xmlns:a16="http://schemas.microsoft.com/office/drawing/2014/main" id="{D20DE5E8-913E-6891-B616-0C9F7738156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93106" y="2906219"/>
            <a:ext cx="6858002" cy="117063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: 形状 40">
            <a:extLst>
              <a:ext uri="{FF2B5EF4-FFF2-40B4-BE49-F238E27FC236}">
                <a16:creationId xmlns:a16="http://schemas.microsoft.com/office/drawing/2014/main" id="{6A82DF47-325D-AEAA-3D6B-F14EEE497A6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944482" y="4595061"/>
            <a:ext cx="3410853" cy="1115026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586622-6298-D820-93D3-EDC851A529BB}"/>
              </a:ext>
            </a:extLst>
          </p:cNvPr>
          <p:cNvSpPr txBox="1"/>
          <p:nvPr/>
        </p:nvSpPr>
        <p:spPr>
          <a:xfrm>
            <a:off x="416385" y="4453837"/>
            <a:ext cx="9838785" cy="1826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читателей – 18 642 человека</a:t>
            </a:r>
            <a:endParaRPr lang="ru-KZ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посещений – 11 180 ед.</a:t>
            </a:r>
            <a:endParaRPr lang="ru-KZ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книговыдача – 317813 ед.</a:t>
            </a:r>
            <a:endParaRPr lang="ru-KZ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15000"/>
              </a:lnSpc>
            </a:pP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</a:t>
            </a: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еятельность клуба по интересам «Непреклонный возраст» </a:t>
            </a:r>
          </a:p>
          <a:p>
            <a:pPr>
              <a:lnSpc>
                <a:spcPct val="115000"/>
              </a:lnSpc>
            </a:pPr>
            <a:r>
              <a:rPr lang="ru-RU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- 56 участников</a:t>
            </a:r>
            <a:endParaRPr lang="ru-KZ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29DEEDE1-EFEC-5A47-047D-F33EA4E2F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44" y="1508059"/>
            <a:ext cx="3695574" cy="24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>
            <a:extLst>
              <a:ext uri="{FF2B5EF4-FFF2-40B4-BE49-F238E27FC236}">
                <a16:creationId xmlns:a16="http://schemas.microsoft.com/office/drawing/2014/main" id="{541DF14E-8BE7-C491-6FDE-C1A78BA82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072" y="1508059"/>
            <a:ext cx="3683695" cy="24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A0B506E1-AC36-347F-5306-E4FEAD2C6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620" y="1508059"/>
            <a:ext cx="3683695" cy="24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395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44">
            <a:extLst>
              <a:ext uri="{FF2B5EF4-FFF2-40B4-BE49-F238E27FC236}">
                <a16:creationId xmlns:a16="http://schemas.microsoft.com/office/drawing/2014/main" id="{E568E03B-1E73-6B07-3DFE-8CA033CC0664}"/>
              </a:ext>
            </a:extLst>
          </p:cNvPr>
          <p:cNvSpPr/>
          <p:nvPr/>
        </p:nvSpPr>
        <p:spPr>
          <a:xfrm>
            <a:off x="374635" y="260013"/>
            <a:ext cx="11401200" cy="766800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7A6A5-3787-0D97-4E70-9C607B58FFBE}"/>
              </a:ext>
            </a:extLst>
          </p:cNvPr>
          <p:cNvSpPr txBox="1"/>
          <p:nvPr/>
        </p:nvSpPr>
        <p:spPr>
          <a:xfrm>
            <a:off x="413274" y="314162"/>
            <a:ext cx="1037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Государственного казенного учреждения «Центр поддержки молодежных инициатив «Будущее Байконура» (ГКУ ЦПМИ «Будущее Байконура»)</a:t>
            </a:r>
            <a:endParaRPr lang="ru-KZ" b="1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任意多边形: 形状 46">
            <a:extLst>
              <a:ext uri="{FF2B5EF4-FFF2-40B4-BE49-F238E27FC236}">
                <a16:creationId xmlns:a16="http://schemas.microsoft.com/office/drawing/2014/main" id="{D20DE5E8-913E-6891-B616-0C9F7738156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252595" y="2903175"/>
            <a:ext cx="6858001" cy="1051651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任意多边形: 形状 40">
            <a:extLst>
              <a:ext uri="{FF2B5EF4-FFF2-40B4-BE49-F238E27FC236}">
                <a16:creationId xmlns:a16="http://schemas.microsoft.com/office/drawing/2014/main" id="{6A82DF47-325D-AEAA-3D6B-F14EEE497A68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0040943" y="4691523"/>
            <a:ext cx="3410853" cy="92210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ED632-B3B9-D98A-FB57-9F7518D8E7A9}"/>
              </a:ext>
            </a:extLst>
          </p:cNvPr>
          <p:cNvSpPr txBox="1"/>
          <p:nvPr/>
        </p:nvSpPr>
        <p:spPr>
          <a:xfrm>
            <a:off x="269367" y="5450411"/>
            <a:ext cx="59925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оличество проведенных мероприятий – 321 ед.</a:t>
            </a:r>
            <a:endParaRPr lang="ru-KZ" sz="16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оличество клубных объединений – 10 ед.</a:t>
            </a:r>
            <a:endParaRPr lang="ru-KZ" sz="16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5522F3-D308-163B-2C5C-57DCDF111594}"/>
              </a:ext>
            </a:extLst>
          </p:cNvPr>
          <p:cNvSpPr txBox="1"/>
          <p:nvPr/>
        </p:nvSpPr>
        <p:spPr>
          <a:xfrm>
            <a:off x="6326264" y="5448320"/>
            <a:ext cx="50571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Поддержка и реализация молодежных </a:t>
            </a:r>
          </a:p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инициатив:</a:t>
            </a:r>
            <a:endParaRPr lang="ru-KZ" sz="14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Городское движение детей и молодежи </a:t>
            </a:r>
          </a:p>
          <a:p>
            <a:pPr algn="just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«Будущее Байконура» - 6 955 человек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649D53-11C4-2BFD-E602-01BF63C2708E}"/>
              </a:ext>
            </a:extLst>
          </p:cNvPr>
          <p:cNvSpPr txBox="1"/>
          <p:nvPr/>
        </p:nvSpPr>
        <p:spPr>
          <a:xfrm>
            <a:off x="278839" y="6013212"/>
            <a:ext cx="6105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Участие детей и молодежи в 6 запусках ракет-носителей (903 человека)</a:t>
            </a:r>
            <a:endParaRPr lang="ru-KZ" sz="16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9270157F-E2AD-C0E3-4507-F1E401EC31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7" t="10943" r="6781" b="7417"/>
          <a:stretch/>
        </p:blipFill>
        <p:spPr bwMode="auto">
          <a:xfrm>
            <a:off x="351198" y="1350920"/>
            <a:ext cx="3402420" cy="194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>
            <a:extLst>
              <a:ext uri="{FF2B5EF4-FFF2-40B4-BE49-F238E27FC236}">
                <a16:creationId xmlns:a16="http://schemas.microsoft.com/office/drawing/2014/main" id="{C7F7C57B-8B97-B8C2-65E5-9EF6F9CF0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98" y="3491325"/>
            <a:ext cx="3402420" cy="186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>
            <a:extLst>
              <a:ext uri="{FF2B5EF4-FFF2-40B4-BE49-F238E27FC236}">
                <a16:creationId xmlns:a16="http://schemas.microsoft.com/office/drawing/2014/main" id="{3F17DDF2-15E1-F0B4-C9A8-E5A75CF09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018" y="1350920"/>
            <a:ext cx="3402420" cy="194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8">
            <a:extLst>
              <a:ext uri="{FF2B5EF4-FFF2-40B4-BE49-F238E27FC236}">
                <a16:creationId xmlns:a16="http://schemas.microsoft.com/office/drawing/2014/main" id="{B48ADE77-9471-CD34-38BF-72E5DB52D2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3" t="12039" r="11804" b="4411"/>
          <a:stretch/>
        </p:blipFill>
        <p:spPr bwMode="auto">
          <a:xfrm>
            <a:off x="7795537" y="1350920"/>
            <a:ext cx="3364118" cy="194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4" name="Picture 10">
            <a:extLst>
              <a:ext uri="{FF2B5EF4-FFF2-40B4-BE49-F238E27FC236}">
                <a16:creationId xmlns:a16="http://schemas.microsoft.com/office/drawing/2014/main" id="{27553C9C-819D-26E3-A772-1F01D97B8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537" y="3485441"/>
            <a:ext cx="3364118" cy="186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62" name="Picture 18">
            <a:extLst>
              <a:ext uri="{FF2B5EF4-FFF2-40B4-BE49-F238E27FC236}">
                <a16:creationId xmlns:a16="http://schemas.microsoft.com/office/drawing/2014/main" id="{7E235045-C723-C82C-87CA-9C95DE59E2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7" r="12363"/>
          <a:stretch/>
        </p:blipFill>
        <p:spPr bwMode="auto">
          <a:xfrm>
            <a:off x="4064313" y="3479558"/>
            <a:ext cx="3443831" cy="188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2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CBAA6E4C-DE09-4921-8EF1-C62A27EE5A5D}"/>
              </a:ext>
            </a:extLst>
          </p:cNvPr>
          <p:cNvSpPr>
            <a:spLocks/>
          </p:cNvSpPr>
          <p:nvPr/>
        </p:nvSpPr>
        <p:spPr bwMode="auto">
          <a:xfrm rot="5400000" flipV="1">
            <a:off x="10129490" y="652409"/>
            <a:ext cx="2724696" cy="1694324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158CE9E-7727-43A6-98F1-FEF6ADD2EE69}"/>
              </a:ext>
            </a:extLst>
          </p:cNvPr>
          <p:cNvSpPr>
            <a:spLocks/>
          </p:cNvSpPr>
          <p:nvPr/>
        </p:nvSpPr>
        <p:spPr bwMode="auto">
          <a:xfrm rot="5221773" flipV="1">
            <a:off x="10820916" y="700000"/>
            <a:ext cx="1751267" cy="1171913"/>
          </a:xfrm>
          <a:custGeom>
            <a:avLst/>
            <a:gdLst>
              <a:gd name="T0" fmla="*/ 26 w 420"/>
              <a:gd name="T1" fmla="*/ 316 h 322"/>
              <a:gd name="T2" fmla="*/ 393 w 420"/>
              <a:gd name="T3" fmla="*/ 108 h 322"/>
              <a:gd name="T4" fmla="*/ 420 w 420"/>
              <a:gd name="T5" fmla="*/ 61 h 322"/>
              <a:gd name="T6" fmla="*/ 420 w 420"/>
              <a:gd name="T7" fmla="*/ 23 h 322"/>
              <a:gd name="T8" fmla="*/ 392 w 420"/>
              <a:gd name="T9" fmla="*/ 7 h 322"/>
              <a:gd name="T10" fmla="*/ 29 w 420"/>
              <a:gd name="T11" fmla="*/ 212 h 322"/>
              <a:gd name="T12" fmla="*/ 0 w 420"/>
              <a:gd name="T13" fmla="*/ 263 h 322"/>
              <a:gd name="T14" fmla="*/ 0 w 420"/>
              <a:gd name="T15" fmla="*/ 300 h 322"/>
              <a:gd name="T16" fmla="*/ 26 w 420"/>
              <a:gd name="T17" fmla="*/ 316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0" h="322">
                <a:moveTo>
                  <a:pt x="26" y="316"/>
                </a:moveTo>
                <a:cubicBezTo>
                  <a:pt x="393" y="108"/>
                  <a:pt x="393" y="108"/>
                  <a:pt x="393" y="108"/>
                </a:cubicBezTo>
                <a:cubicBezTo>
                  <a:pt x="409" y="98"/>
                  <a:pt x="420" y="81"/>
                  <a:pt x="420" y="61"/>
                </a:cubicBezTo>
                <a:cubicBezTo>
                  <a:pt x="420" y="23"/>
                  <a:pt x="420" y="23"/>
                  <a:pt x="420" y="23"/>
                </a:cubicBezTo>
                <a:cubicBezTo>
                  <a:pt x="420" y="9"/>
                  <a:pt x="404" y="0"/>
                  <a:pt x="392" y="7"/>
                </a:cubicBezTo>
                <a:cubicBezTo>
                  <a:pt x="29" y="212"/>
                  <a:pt x="29" y="212"/>
                  <a:pt x="29" y="212"/>
                </a:cubicBezTo>
                <a:cubicBezTo>
                  <a:pt x="11" y="223"/>
                  <a:pt x="0" y="242"/>
                  <a:pt x="0" y="263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14"/>
                  <a:pt x="14" y="322"/>
                  <a:pt x="26" y="316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1403744" y="198477"/>
            <a:ext cx="978444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 участия в конкурсах, фестивалях - 29 призовых мест</a:t>
            </a:r>
            <a:endParaRPr lang="ru-KZ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任意多边形: 形状 44">
            <a:extLst>
              <a:ext uri="{FF2B5EF4-FFF2-40B4-BE49-F238E27FC236}">
                <a16:creationId xmlns:a16="http://schemas.microsoft.com/office/drawing/2014/main" id="{3BA3B79A-3407-91B1-41D7-546633FB3B5F}"/>
              </a:ext>
            </a:extLst>
          </p:cNvPr>
          <p:cNvSpPr/>
          <p:nvPr/>
        </p:nvSpPr>
        <p:spPr>
          <a:xfrm>
            <a:off x="877982" y="5166611"/>
            <a:ext cx="9684537" cy="792000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1" name="任意多边形: 形状 44">
            <a:extLst>
              <a:ext uri="{FF2B5EF4-FFF2-40B4-BE49-F238E27FC236}">
                <a16:creationId xmlns:a16="http://schemas.microsoft.com/office/drawing/2014/main" id="{D13D96A7-0321-981A-D2D5-FDF0AEECABB6}"/>
              </a:ext>
            </a:extLst>
          </p:cNvPr>
          <p:cNvSpPr/>
          <p:nvPr/>
        </p:nvSpPr>
        <p:spPr>
          <a:xfrm>
            <a:off x="878250" y="6005775"/>
            <a:ext cx="9684000" cy="792852"/>
          </a:xfrm>
          <a:custGeom>
            <a:avLst/>
            <a:gdLst>
              <a:gd name="connsiteX0" fmla="*/ 0 w 4989968"/>
              <a:gd name="connsiteY0" fmla="*/ 0 h 1869483"/>
              <a:gd name="connsiteX1" fmla="*/ 4989968 w 4989968"/>
              <a:gd name="connsiteY1" fmla="*/ 0 h 1869483"/>
              <a:gd name="connsiteX2" fmla="*/ 4989968 w 4989968"/>
              <a:gd name="connsiteY2" fmla="*/ 1869483 h 1869483"/>
              <a:gd name="connsiteX3" fmla="*/ 0 w 4989968"/>
              <a:gd name="connsiteY3" fmla="*/ 1869483 h 1869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9968" h="1869483">
                <a:moveTo>
                  <a:pt x="0" y="0"/>
                </a:moveTo>
                <a:lnTo>
                  <a:pt x="4989968" y="0"/>
                </a:lnTo>
                <a:lnTo>
                  <a:pt x="4989968" y="1869483"/>
                </a:lnTo>
                <a:lnTo>
                  <a:pt x="0" y="186948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7CB89D-4AF1-C8A0-105C-D46F9E0A25F0}"/>
              </a:ext>
            </a:extLst>
          </p:cNvPr>
          <p:cNvSpPr txBox="1"/>
          <p:nvPr/>
        </p:nvSpPr>
        <p:spPr>
          <a:xfrm>
            <a:off x="1151925" y="5241533"/>
            <a:ext cx="8975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Городские творческие конкурсы: </a:t>
            </a:r>
          </a:p>
          <a:p>
            <a:pPr algn="ctr"/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Гран-при – 1; </a:t>
            </a:r>
            <a:r>
              <a:rPr lang="en-US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I </a:t>
            </a:r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место – 3; </a:t>
            </a:r>
            <a:r>
              <a:rPr lang="en-US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II</a:t>
            </a:r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 место – 4; </a:t>
            </a:r>
            <a:r>
              <a:rPr lang="en-US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III</a:t>
            </a:r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 место - 4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EEBAF9-9749-7D3C-E3E3-B8BB8CF224F4}"/>
              </a:ext>
            </a:extLst>
          </p:cNvPr>
          <p:cNvSpPr txBox="1"/>
          <p:nvPr/>
        </p:nvSpPr>
        <p:spPr>
          <a:xfrm>
            <a:off x="1014237" y="6083528"/>
            <a:ext cx="925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Международные творческие конкурсы: </a:t>
            </a:r>
          </a:p>
          <a:p>
            <a:pPr algn="ctr"/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Гран-при – 4; </a:t>
            </a:r>
            <a:r>
              <a:rPr lang="en-US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I </a:t>
            </a:r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место – 8; </a:t>
            </a:r>
            <a:r>
              <a:rPr lang="en-US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II</a:t>
            </a:r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 место – 6; </a:t>
            </a:r>
            <a:r>
              <a:rPr lang="en-US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III</a:t>
            </a:r>
            <a:r>
              <a:rPr lang="ru-RU" altLang="zh-CN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 место - 5</a:t>
            </a:r>
            <a:endParaRPr lang="ru-RU" altLang="zh-CN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341019-398A-1EC9-BDDE-47A9AA91E813}"/>
              </a:ext>
            </a:extLst>
          </p:cNvPr>
          <p:cNvSpPr txBox="1"/>
          <p:nvPr/>
        </p:nvSpPr>
        <p:spPr>
          <a:xfrm>
            <a:off x="3769470" y="3115665"/>
            <a:ext cx="341583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Лауреат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степени Республиканского конкурса вокалистов «Сыр Ана» в 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 Кызылорда), вокалистка ГДК ЗАМИРА КУЛИМБЕТОВА</a:t>
            </a:r>
            <a:endParaRPr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51BAFD30-2B24-8A1E-5B25-AA9865F72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/>
          <a:stretch/>
        </p:blipFill>
        <p:spPr bwMode="auto">
          <a:xfrm>
            <a:off x="7176928" y="2518888"/>
            <a:ext cx="3320749" cy="254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F3CA7D-C8CC-86A3-F990-A2DF335A9DFA}"/>
              </a:ext>
            </a:extLst>
          </p:cNvPr>
          <p:cNvSpPr txBox="1"/>
          <p:nvPr/>
        </p:nvSpPr>
        <p:spPr>
          <a:xfrm>
            <a:off x="3769470" y="927750"/>
            <a:ext cx="7064434" cy="1566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Обладатель Гран-при ежегодный фестиваль-конкурс вокального творчества «The </a:t>
            </a:r>
            <a:r>
              <a:rPr lang="ru-RU" sz="1700" b="1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future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700" b="1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700" b="1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nations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городе </a:t>
            </a:r>
            <a:r>
              <a:rPr lang="ru-RU" sz="1700" b="1" dirty="0" err="1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Пинето</a:t>
            </a: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(Италия), обладатель Гран-при вокального конкурса в городе Дубай - артист-вокалист ГБУ ГДК БАХЫТЖАН МАКШАТ </a:t>
            </a:r>
            <a:endParaRPr lang="ru-KZ" sz="17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018F898F-7B45-F0C4-D10F-77DE029F9A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4" t="10027"/>
          <a:stretch/>
        </p:blipFill>
        <p:spPr bwMode="auto">
          <a:xfrm>
            <a:off x="1083198" y="910961"/>
            <a:ext cx="2453831" cy="401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-13810" y="0"/>
            <a:ext cx="1337940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687288" y="711919"/>
            <a:ext cx="2724696" cy="1300859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299523" y="2965524"/>
            <a:ext cx="5572045" cy="2212910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752462" y="4418463"/>
            <a:ext cx="2771279" cy="210779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640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2" name="Picture 8" descr="Культура для школьников | Новый формат культурного просвещения школьников  через активное погружение в культурное п.. 2024 | ВКонтакте">
            <a:extLst>
              <a:ext uri="{FF2B5EF4-FFF2-40B4-BE49-F238E27FC236}">
                <a16:creationId xmlns:a16="http://schemas.microsoft.com/office/drawing/2014/main" id="{B53F0569-122D-A11B-67F5-33A3CC8E01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31" b="26243"/>
          <a:stretch/>
        </p:blipFill>
        <p:spPr bwMode="auto">
          <a:xfrm>
            <a:off x="1" y="0"/>
            <a:ext cx="12191998" cy="146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6" name="Picture 12" descr="Культура для школьников | Новый формат культурного просвещения школьников  через активное погружение в культурное п.. 2024 | ВКонтакте">
            <a:extLst>
              <a:ext uri="{FF2B5EF4-FFF2-40B4-BE49-F238E27FC236}">
                <a16:creationId xmlns:a16="http://schemas.microsoft.com/office/drawing/2014/main" id="{71E256E7-17F1-0665-1019-F927CCC15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1" y="4904157"/>
            <a:ext cx="2367332" cy="181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8" name="Picture 14" descr="С 25 сентября по 15 октября 2024 г. в рамках межведомственного  культурно-образовательного проекта «Культура для школьников» пройдет  Всероссийская акция «Во славу русского гения»">
            <a:extLst>
              <a:ext uri="{FF2B5EF4-FFF2-40B4-BE49-F238E27FC236}">
                <a16:creationId xmlns:a16="http://schemas.microsoft.com/office/drawing/2014/main" id="{21B3B430-7EAC-0708-3045-CAD7926FB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535" y="4899142"/>
            <a:ext cx="2692770" cy="182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80" name="Picture 16" descr="Всероссийский фестиваль-марафон «Песни России» | 12.05.2023 |  Славянск-на-Кубани - БезФормата">
            <a:extLst>
              <a:ext uri="{FF2B5EF4-FFF2-40B4-BE49-F238E27FC236}">
                <a16:creationId xmlns:a16="http://schemas.microsoft.com/office/drawing/2014/main" id="{78A4BEEE-F178-9509-693B-6662A1837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539" y="4904158"/>
            <a:ext cx="2692770" cy="18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82" name="Picture 18" descr="Школьники Краснодарского края могут принять участие в акции «Сказки русской  музыки» - Лента новостей Краснодара">
            <a:extLst>
              <a:ext uri="{FF2B5EF4-FFF2-40B4-BE49-F238E27FC236}">
                <a16:creationId xmlns:a16="http://schemas.microsoft.com/office/drawing/2014/main" id="{6B81F141-271A-7E47-548E-AD8588BB0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530" y="4899142"/>
            <a:ext cx="2857917" cy="182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C58D6EB0-2330-6DF7-2ECC-5B506BBD1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1" y="1772855"/>
            <a:ext cx="2569525" cy="29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000CB94-4B93-F1F7-C2AC-A492C4189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212" y="1772855"/>
            <a:ext cx="4710897" cy="29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116275" y="2782279"/>
            <a:ext cx="6874378" cy="1277074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8C55C1-B085-83F1-48CA-167B18C34033}"/>
              </a:ext>
            </a:extLst>
          </p:cNvPr>
          <p:cNvSpPr txBox="1"/>
          <p:nvPr/>
        </p:nvSpPr>
        <p:spPr>
          <a:xfrm>
            <a:off x="7572112" y="2090172"/>
            <a:ext cx="38134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12 по 30 июня 2024 года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рамках межведомственного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культурно-образовательного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проекта «Культура для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школьников» состоялся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Всероссийский онлайн-флешмоб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«Песни о родной стране».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Победителями стали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воспитанники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творческих коллективов 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ГБУ ГДК.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ru-RU" sz="1400" b="1" i="1" dirty="0">
              <a:solidFill>
                <a:schemeClr val="accent1">
                  <a:lumMod val="7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643855" y="4309855"/>
            <a:ext cx="3725759" cy="1370531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7608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21">
            <a:extLst>
              <a:ext uri="{FF2B5EF4-FFF2-40B4-BE49-F238E27FC236}">
                <a16:creationId xmlns:a16="http://schemas.microsoft.com/office/drawing/2014/main" id="{019AD0A3-7BD9-A07D-2BF8-ABAC50694D7B}"/>
              </a:ext>
            </a:extLst>
          </p:cNvPr>
          <p:cNvSpPr txBox="1"/>
          <p:nvPr/>
        </p:nvSpPr>
        <p:spPr>
          <a:xfrm>
            <a:off x="1301096" y="130564"/>
            <a:ext cx="9784449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 участия в выездных соревнованиях</a:t>
            </a:r>
            <a:endParaRPr lang="ru-K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任意多边形: 形状 48">
            <a:extLst>
              <a:ext uri="{FF2B5EF4-FFF2-40B4-BE49-F238E27FC236}">
                <a16:creationId xmlns:a16="http://schemas.microsoft.com/office/drawing/2014/main" id="{C979ED89-7BC3-DC04-1F2A-B8AC23131980}"/>
              </a:ext>
            </a:extLst>
          </p:cNvPr>
          <p:cNvSpPr>
            <a:spLocks/>
          </p:cNvSpPr>
          <p:nvPr/>
        </p:nvSpPr>
        <p:spPr bwMode="auto">
          <a:xfrm>
            <a:off x="-13810" y="0"/>
            <a:ext cx="1017617" cy="4713196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0" name="任意多边形: 形状 39">
            <a:extLst>
              <a:ext uri="{FF2B5EF4-FFF2-40B4-BE49-F238E27FC236}">
                <a16:creationId xmlns:a16="http://schemas.microsoft.com/office/drawing/2014/main" id="{F4598B4E-F2A7-F205-8C14-A8F00510A3A7}"/>
              </a:ext>
            </a:extLst>
          </p:cNvPr>
          <p:cNvSpPr>
            <a:spLocks/>
          </p:cNvSpPr>
          <p:nvPr/>
        </p:nvSpPr>
        <p:spPr bwMode="auto">
          <a:xfrm rot="5400000" flipV="1">
            <a:off x="-667446" y="910515"/>
            <a:ext cx="2724696" cy="903668"/>
          </a:xfrm>
          <a:custGeom>
            <a:avLst/>
            <a:gdLst>
              <a:gd name="connsiteX0" fmla="*/ 0 w 1690453"/>
              <a:gd name="connsiteY0" fmla="*/ 879604 h 1455228"/>
              <a:gd name="connsiteX1" fmla="*/ 0 w 1690453"/>
              <a:gd name="connsiteY1" fmla="*/ 1455228 h 1455228"/>
              <a:gd name="connsiteX2" fmla="*/ 118344 w 1690453"/>
              <a:gd name="connsiteY2" fmla="*/ 1388174 h 1455228"/>
              <a:gd name="connsiteX3" fmla="*/ 1536164 w 1690453"/>
              <a:gd name="connsiteY3" fmla="*/ 584834 h 1455228"/>
              <a:gd name="connsiteX4" fmla="*/ 1690453 w 1690453"/>
              <a:gd name="connsiteY4" fmla="*/ 321881 h 1455228"/>
              <a:gd name="connsiteX5" fmla="*/ 1690453 w 1690453"/>
              <a:gd name="connsiteY5" fmla="*/ 106306 h 1455228"/>
              <a:gd name="connsiteX6" fmla="*/ 1531417 w 1690453"/>
              <a:gd name="connsiteY6" fmla="*/ 13917 h 1455228"/>
              <a:gd name="connsiteX7" fmla="*/ 955 w 1690453"/>
              <a:gd name="connsiteY7" fmla="*/ 879064 h 1455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0453" h="1455228">
                <a:moveTo>
                  <a:pt x="0" y="879604"/>
                </a:moveTo>
                <a:lnTo>
                  <a:pt x="0" y="1455228"/>
                </a:lnTo>
                <a:lnTo>
                  <a:pt x="118344" y="1388174"/>
                </a:lnTo>
                <a:cubicBezTo>
                  <a:pt x="1536164" y="584834"/>
                  <a:pt x="1536164" y="584834"/>
                  <a:pt x="1536164" y="584834"/>
                </a:cubicBezTo>
                <a:cubicBezTo>
                  <a:pt x="1631111" y="530348"/>
                  <a:pt x="1690453" y="430852"/>
                  <a:pt x="1690453" y="321881"/>
                </a:cubicBezTo>
                <a:cubicBezTo>
                  <a:pt x="1690453" y="106306"/>
                  <a:pt x="1690453" y="106306"/>
                  <a:pt x="1690453" y="106306"/>
                </a:cubicBezTo>
                <a:cubicBezTo>
                  <a:pt x="1690453" y="25762"/>
                  <a:pt x="1602627" y="-26355"/>
                  <a:pt x="1531417" y="13917"/>
                </a:cubicBezTo>
                <a:cubicBezTo>
                  <a:pt x="365351" y="673077"/>
                  <a:pt x="73834" y="837867"/>
                  <a:pt x="955" y="879064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ACC63364-A464-466E-937B-904BD5896CCF}"/>
              </a:ext>
            </a:extLst>
          </p:cNvPr>
          <p:cNvSpPr>
            <a:spLocks/>
          </p:cNvSpPr>
          <p:nvPr/>
        </p:nvSpPr>
        <p:spPr bwMode="auto">
          <a:xfrm rot="5400000" flipV="1">
            <a:off x="8299523" y="2965524"/>
            <a:ext cx="5572045" cy="2212910"/>
          </a:xfrm>
          <a:custGeom>
            <a:avLst/>
            <a:gdLst>
              <a:gd name="connsiteX0" fmla="*/ 0 w 6858000"/>
              <a:gd name="connsiteY0" fmla="*/ 5164627 h 5724090"/>
              <a:gd name="connsiteX1" fmla="*/ 0 w 6858000"/>
              <a:gd name="connsiteY1" fmla="*/ 5724090 h 5724090"/>
              <a:gd name="connsiteX2" fmla="*/ 5102615 w 6858000"/>
              <a:gd name="connsiteY2" fmla="*/ 5724090 h 5724090"/>
              <a:gd name="connsiteX3" fmla="*/ 5180609 w 6858000"/>
              <a:gd name="connsiteY3" fmla="*/ 5679882 h 5724090"/>
              <a:gd name="connsiteX4" fmla="*/ 5623000 w 6858000"/>
              <a:gd name="connsiteY4" fmla="*/ 5429126 h 5724090"/>
              <a:gd name="connsiteX5" fmla="*/ 5893796 w 6858000"/>
              <a:gd name="connsiteY5" fmla="*/ 4967164 h 5724090"/>
              <a:gd name="connsiteX6" fmla="*/ 5893796 w 6858000"/>
              <a:gd name="connsiteY6" fmla="*/ 4384380 h 5724090"/>
              <a:gd name="connsiteX7" fmla="*/ 6164592 w 6858000"/>
              <a:gd name="connsiteY7" fmla="*/ 3922418 h 5724090"/>
              <a:gd name="connsiteX8" fmla="*/ 6856726 w 6858000"/>
              <a:gd name="connsiteY8" fmla="*/ 3530638 h 5724090"/>
              <a:gd name="connsiteX9" fmla="*/ 6858000 w 6858000"/>
              <a:gd name="connsiteY9" fmla="*/ 3529916 h 5724090"/>
              <a:gd name="connsiteX10" fmla="*/ 6858000 w 6858000"/>
              <a:gd name="connsiteY10" fmla="*/ 0 h 5724090"/>
              <a:gd name="connsiteX11" fmla="*/ 6527440 w 6858000"/>
              <a:gd name="connsiteY11" fmla="*/ 186937 h 5724090"/>
              <a:gd name="connsiteX12" fmla="*/ 2242799 w 6858000"/>
              <a:gd name="connsiteY12" fmla="*/ 2609970 h 5724090"/>
              <a:gd name="connsiteX13" fmla="*/ 1972003 w 6858000"/>
              <a:gd name="connsiteY13" fmla="*/ 3071932 h 5724090"/>
              <a:gd name="connsiteX14" fmla="*/ 1972003 w 6858000"/>
              <a:gd name="connsiteY14" fmla="*/ 3723418 h 5724090"/>
              <a:gd name="connsiteX15" fmla="*/ 1703583 w 6858000"/>
              <a:gd name="connsiteY15" fmla="*/ 4187750 h 5724090"/>
              <a:gd name="connsiteX16" fmla="*/ 3647 w 6858000"/>
              <a:gd name="connsiteY16" fmla="*/ 5162535 h 572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8000" h="5724090">
                <a:moveTo>
                  <a:pt x="0" y="5164627"/>
                </a:moveTo>
                <a:lnTo>
                  <a:pt x="0" y="5724090"/>
                </a:lnTo>
                <a:lnTo>
                  <a:pt x="5102615" y="5724090"/>
                </a:lnTo>
                <a:lnTo>
                  <a:pt x="5180609" y="5679882"/>
                </a:lnTo>
                <a:cubicBezTo>
                  <a:pt x="5623000" y="5429126"/>
                  <a:pt x="5623000" y="5429126"/>
                  <a:pt x="5623000" y="5429126"/>
                </a:cubicBezTo>
                <a:cubicBezTo>
                  <a:pt x="5791653" y="5334364"/>
                  <a:pt x="5893796" y="5159054"/>
                  <a:pt x="5893796" y="4967164"/>
                </a:cubicBezTo>
                <a:cubicBezTo>
                  <a:pt x="5893796" y="4384380"/>
                  <a:pt x="5893796" y="4384380"/>
                  <a:pt x="5893796" y="4384380"/>
                </a:cubicBezTo>
                <a:cubicBezTo>
                  <a:pt x="5893796" y="4192488"/>
                  <a:pt x="5995939" y="4014810"/>
                  <a:pt x="6164592" y="3922418"/>
                </a:cubicBezTo>
                <a:cubicBezTo>
                  <a:pt x="6560096" y="3698544"/>
                  <a:pt x="6757850" y="3586606"/>
                  <a:pt x="6856726" y="3530638"/>
                </a:cubicBezTo>
                <a:lnTo>
                  <a:pt x="6858000" y="3529916"/>
                </a:lnTo>
                <a:lnTo>
                  <a:pt x="6858000" y="0"/>
                </a:lnTo>
                <a:lnTo>
                  <a:pt x="6527440" y="186937"/>
                </a:lnTo>
                <a:cubicBezTo>
                  <a:pt x="2242799" y="2609970"/>
                  <a:pt x="2242799" y="2609970"/>
                  <a:pt x="2242799" y="2609970"/>
                </a:cubicBezTo>
                <a:cubicBezTo>
                  <a:pt x="2076521" y="2704732"/>
                  <a:pt x="1972003" y="2880042"/>
                  <a:pt x="1972003" y="3071932"/>
                </a:cubicBezTo>
                <a:cubicBezTo>
                  <a:pt x="1972003" y="3723418"/>
                  <a:pt x="1972003" y="3723418"/>
                  <a:pt x="1972003" y="3723418"/>
                </a:cubicBezTo>
                <a:cubicBezTo>
                  <a:pt x="1972003" y="3915310"/>
                  <a:pt x="1869861" y="4092988"/>
                  <a:pt x="1703583" y="4187750"/>
                </a:cubicBezTo>
                <a:cubicBezTo>
                  <a:pt x="408394" y="4930443"/>
                  <a:pt x="84597" y="5116117"/>
                  <a:pt x="3647" y="5162535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FE159544-CC4E-4B23-8E0A-131E2475EE4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9752462" y="4418463"/>
            <a:ext cx="2771279" cy="2107793"/>
          </a:xfrm>
          <a:custGeom>
            <a:avLst/>
            <a:gdLst>
              <a:gd name="connsiteX0" fmla="*/ 0 w 3413418"/>
              <a:gd name="connsiteY0" fmla="*/ 2953978 h 2953978"/>
              <a:gd name="connsiteX1" fmla="*/ 3413418 w 3413418"/>
              <a:gd name="connsiteY1" fmla="*/ 2953978 h 2953978"/>
              <a:gd name="connsiteX2" fmla="*/ 3413418 w 3413418"/>
              <a:gd name="connsiteY2" fmla="*/ 0 h 2953978"/>
              <a:gd name="connsiteX3" fmla="*/ 1408142 w 3413418"/>
              <a:gd name="connsiteY3" fmla="*/ 1133311 h 2953978"/>
              <a:gd name="connsiteX4" fmla="*/ 1191912 w 3413418"/>
              <a:gd name="connsiteY4" fmla="*/ 1507473 h 2953978"/>
              <a:gd name="connsiteX5" fmla="*/ 1191912 w 3413418"/>
              <a:gd name="connsiteY5" fmla="*/ 2033195 h 2953978"/>
              <a:gd name="connsiteX6" fmla="*/ 973308 w 3413418"/>
              <a:gd name="connsiteY6" fmla="*/ 2404989 h 2953978"/>
              <a:gd name="connsiteX7" fmla="*/ 55283 w 3413418"/>
              <a:gd name="connsiteY7" fmla="*/ 2922796 h 295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3418" h="2953978">
                <a:moveTo>
                  <a:pt x="0" y="2953978"/>
                </a:moveTo>
                <a:lnTo>
                  <a:pt x="3413418" y="2953978"/>
                </a:lnTo>
                <a:lnTo>
                  <a:pt x="3413418" y="0"/>
                </a:lnTo>
                <a:lnTo>
                  <a:pt x="1408142" y="1133311"/>
                </a:lnTo>
                <a:cubicBezTo>
                  <a:pt x="1275078" y="1209091"/>
                  <a:pt x="1191912" y="1351178"/>
                  <a:pt x="1191912" y="1507473"/>
                </a:cubicBezTo>
                <a:cubicBezTo>
                  <a:pt x="1191912" y="2033195"/>
                  <a:pt x="1191912" y="2033195"/>
                  <a:pt x="1191912" y="2033195"/>
                </a:cubicBezTo>
                <a:cubicBezTo>
                  <a:pt x="1191912" y="2187122"/>
                  <a:pt x="1108747" y="2329210"/>
                  <a:pt x="973308" y="2404989"/>
                </a:cubicBezTo>
                <a:cubicBezTo>
                  <a:pt x="484713" y="2680579"/>
                  <a:pt x="209878" y="2835598"/>
                  <a:pt x="55283" y="292279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7E7C4C9-94EA-3A7E-9F9D-95B46C08F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274182"/>
              </p:ext>
            </p:extLst>
          </p:nvPr>
        </p:nvGraphicFramePr>
        <p:xfrm>
          <a:off x="795899" y="3993431"/>
          <a:ext cx="9181832" cy="2785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40530">
                  <a:extLst>
                    <a:ext uri="{9D8B030D-6E8A-4147-A177-3AD203B41FA5}">
                      <a16:colId xmlns:a16="http://schemas.microsoft.com/office/drawing/2014/main" val="618983014"/>
                    </a:ext>
                  </a:extLst>
                </a:gridCol>
                <a:gridCol w="1553251">
                  <a:extLst>
                    <a:ext uri="{9D8B030D-6E8A-4147-A177-3AD203B41FA5}">
                      <a16:colId xmlns:a16="http://schemas.microsoft.com/office/drawing/2014/main" val="1522224837"/>
                    </a:ext>
                  </a:extLst>
                </a:gridCol>
                <a:gridCol w="1338338">
                  <a:extLst>
                    <a:ext uri="{9D8B030D-6E8A-4147-A177-3AD203B41FA5}">
                      <a16:colId xmlns:a16="http://schemas.microsoft.com/office/drawing/2014/main" val="2363421163"/>
                    </a:ext>
                  </a:extLst>
                </a:gridCol>
                <a:gridCol w="1349713">
                  <a:extLst>
                    <a:ext uri="{9D8B030D-6E8A-4147-A177-3AD203B41FA5}">
                      <a16:colId xmlns:a16="http://schemas.microsoft.com/office/drawing/2014/main" val="1589626022"/>
                    </a:ext>
                  </a:extLst>
                </a:gridCol>
              </a:tblGrid>
              <a:tr h="397889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Наименование соревнований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Призовые места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725924"/>
                  </a:ext>
                </a:extLst>
              </a:tr>
              <a:tr h="397889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II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III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48484"/>
                  </a:ext>
                </a:extLst>
              </a:tr>
              <a:tr h="397889">
                <a:tc>
                  <a:txBody>
                    <a:bodyPr/>
                    <a:lstStyle/>
                    <a:p>
                      <a:r>
                        <a:rPr lang="ru-RU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Областные соревнования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28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717772"/>
                  </a:ext>
                </a:extLst>
              </a:tr>
              <a:tr h="397889">
                <a:tc>
                  <a:txBody>
                    <a:bodyPr/>
                    <a:lstStyle/>
                    <a:p>
                      <a:r>
                        <a:rPr lang="ru-RU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Республиканские турниры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435497"/>
                  </a:ext>
                </a:extLst>
              </a:tr>
              <a:tr h="397889">
                <a:tc>
                  <a:txBody>
                    <a:bodyPr/>
                    <a:lstStyle/>
                    <a:p>
                      <a:r>
                        <a:rPr lang="ru-RU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Международные турниры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643763"/>
                  </a:ext>
                </a:extLst>
              </a:tr>
              <a:tr h="397889">
                <a:tc>
                  <a:txBody>
                    <a:bodyPr/>
                    <a:lstStyle/>
                    <a:p>
                      <a:r>
                        <a:rPr lang="ru-RU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Чемпионат Республики Казахстан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77989"/>
                  </a:ext>
                </a:extLst>
              </a:tr>
              <a:tr h="397889">
                <a:tc>
                  <a:txBody>
                    <a:bodyPr/>
                    <a:lstStyle/>
                    <a:p>
                      <a:r>
                        <a:rPr lang="ru-RU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Чемпионат Центральной Азии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  <a:endParaRPr lang="ru-KZ" sz="1600" b="1" i="0" kern="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i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  <a:endParaRPr lang="ru-KZ" sz="1600" b="1" i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37504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C1C35F8-D0D0-14C6-212A-E71B9E53D7EA}"/>
              </a:ext>
            </a:extLst>
          </p:cNvPr>
          <p:cNvSpPr txBox="1"/>
          <p:nvPr/>
        </p:nvSpPr>
        <p:spPr>
          <a:xfrm>
            <a:off x="848650" y="3338094"/>
            <a:ext cx="7792517" cy="630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16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спортивных соревнованиях приняли участие </a:t>
            </a:r>
          </a:p>
          <a:p>
            <a:pPr marL="457200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16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307 человек, призовые места заняли 151 человек (49%)</a:t>
            </a:r>
            <a:endParaRPr lang="ru-KZ" sz="1600" b="1" kern="100" dirty="0">
              <a:solidFill>
                <a:schemeClr val="accent1">
                  <a:lumMod val="7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4818" name="Picture 2">
            <a:extLst>
              <a:ext uri="{FF2B5EF4-FFF2-40B4-BE49-F238E27FC236}">
                <a16:creationId xmlns:a16="http://schemas.microsoft.com/office/drawing/2014/main" id="{6C3056A2-1529-2A3D-14B6-178ABC372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883" y="619815"/>
            <a:ext cx="4184030" cy="263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8C5E7F-4E65-AF89-F351-CF4F942D195F}"/>
              </a:ext>
            </a:extLst>
          </p:cNvPr>
          <p:cNvSpPr txBox="1"/>
          <p:nvPr/>
        </p:nvSpPr>
        <p:spPr>
          <a:xfrm>
            <a:off x="5670994" y="1076416"/>
            <a:ext cx="54671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31 октября по 2 ноября в столице Катара городе Дохе, прошёл международный турнир по тхэквондо –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Qatar Open G-1.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этом турнире принимала участие тренер-преподаватель ГБУ ДО СШ по тхэквондо АЙША АДИЛБЕККЫЗЫ заняла третье место.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223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0" name="TextBox 7189">
            <a:extLst>
              <a:ext uri="{FF2B5EF4-FFF2-40B4-BE49-F238E27FC236}">
                <a16:creationId xmlns:a16="http://schemas.microsoft.com/office/drawing/2014/main" id="{C830721D-6163-9FE8-C5F5-12658BD01444}"/>
              </a:ext>
            </a:extLst>
          </p:cNvPr>
          <p:cNvSpPr txBox="1"/>
          <p:nvPr/>
        </p:nvSpPr>
        <p:spPr>
          <a:xfrm>
            <a:off x="2021402" y="258904"/>
            <a:ext cx="816940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656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МЕРОПРИЯТИЙ в 2025 году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посвящены юбилейным датам и пройдут под девизом </a:t>
            </a:r>
          </a:p>
          <a:p>
            <a:pPr algn="ctr"/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«ПОМНИМ! ПРАЗДНУЕМ! ПОБЕДИМ!»</a:t>
            </a:r>
            <a:endParaRPr sz="2000" b="1" i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8EACF4D-C3AE-88F1-3AFA-7F151976BB98}"/>
              </a:ext>
            </a:extLst>
          </p:cNvPr>
          <p:cNvGrpSpPr/>
          <p:nvPr/>
        </p:nvGrpSpPr>
        <p:grpSpPr>
          <a:xfrm>
            <a:off x="64191" y="1632979"/>
            <a:ext cx="12200344" cy="4677364"/>
            <a:chOff x="29355" y="1632979"/>
            <a:chExt cx="12200344" cy="4677364"/>
          </a:xfrm>
        </p:grpSpPr>
        <p:cxnSp>
          <p:nvCxnSpPr>
            <p:cNvPr id="7184" name="Прямая соединительная линия 7183">
              <a:extLst>
                <a:ext uri="{FF2B5EF4-FFF2-40B4-BE49-F238E27FC236}">
                  <a16:creationId xmlns:a16="http://schemas.microsoft.com/office/drawing/2014/main" id="{02E0E8A3-C7A5-ECA0-2510-65E673F132BA}"/>
                </a:ext>
              </a:extLst>
            </p:cNvPr>
            <p:cNvCxnSpPr>
              <a:cxnSpLocks/>
            </p:cNvCxnSpPr>
            <p:nvPr/>
          </p:nvCxnSpPr>
          <p:spPr>
            <a:xfrm>
              <a:off x="11481316" y="4054544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80" name="Прямая соединительная линия 7179">
              <a:extLst>
                <a:ext uri="{FF2B5EF4-FFF2-40B4-BE49-F238E27FC236}">
                  <a16:creationId xmlns:a16="http://schemas.microsoft.com/office/drawing/2014/main" id="{5153B70E-61DA-8636-B438-C6F6123ACEA5}"/>
                </a:ext>
              </a:extLst>
            </p:cNvPr>
            <p:cNvCxnSpPr>
              <a:cxnSpLocks/>
            </p:cNvCxnSpPr>
            <p:nvPr/>
          </p:nvCxnSpPr>
          <p:spPr>
            <a:xfrm>
              <a:off x="8060260" y="4059312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82" name="Прямая соединительная линия 7181">
              <a:extLst>
                <a:ext uri="{FF2B5EF4-FFF2-40B4-BE49-F238E27FC236}">
                  <a16:creationId xmlns:a16="http://schemas.microsoft.com/office/drawing/2014/main" id="{5F082AB2-DD4B-9804-54E5-9908DFEA13FF}"/>
                </a:ext>
              </a:extLst>
            </p:cNvPr>
            <p:cNvCxnSpPr>
              <a:cxnSpLocks/>
            </p:cNvCxnSpPr>
            <p:nvPr/>
          </p:nvCxnSpPr>
          <p:spPr>
            <a:xfrm>
              <a:off x="9762298" y="4058027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735CAB50-7DE4-8F60-F2E6-B2204BCD7E20}"/>
                </a:ext>
              </a:extLst>
            </p:cNvPr>
            <p:cNvCxnSpPr>
              <a:cxnSpLocks/>
            </p:cNvCxnSpPr>
            <p:nvPr/>
          </p:nvCxnSpPr>
          <p:spPr>
            <a:xfrm>
              <a:off x="1780142" y="3208029"/>
              <a:ext cx="0" cy="40310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74" name="Прямая соединительная линия 7173">
              <a:extLst>
                <a:ext uri="{FF2B5EF4-FFF2-40B4-BE49-F238E27FC236}">
                  <a16:creationId xmlns:a16="http://schemas.microsoft.com/office/drawing/2014/main" id="{862B9625-24E3-C4A5-255A-AE77DDA99E29}"/>
                </a:ext>
              </a:extLst>
            </p:cNvPr>
            <p:cNvCxnSpPr>
              <a:cxnSpLocks/>
            </p:cNvCxnSpPr>
            <p:nvPr/>
          </p:nvCxnSpPr>
          <p:spPr>
            <a:xfrm>
              <a:off x="3489673" y="3213525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75" name="Прямая соединительная линия 7174">
              <a:extLst>
                <a:ext uri="{FF2B5EF4-FFF2-40B4-BE49-F238E27FC236}">
                  <a16:creationId xmlns:a16="http://schemas.microsoft.com/office/drawing/2014/main" id="{AF00D020-AF4F-6382-BB29-E70B16752148}"/>
                </a:ext>
              </a:extLst>
            </p:cNvPr>
            <p:cNvCxnSpPr>
              <a:cxnSpLocks/>
            </p:cNvCxnSpPr>
            <p:nvPr/>
          </p:nvCxnSpPr>
          <p:spPr>
            <a:xfrm>
              <a:off x="4339350" y="4060482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77" name="Прямая соединительная линия 7176">
              <a:extLst>
                <a:ext uri="{FF2B5EF4-FFF2-40B4-BE49-F238E27FC236}">
                  <a16:creationId xmlns:a16="http://schemas.microsoft.com/office/drawing/2014/main" id="{A55E2D68-27DC-6F29-646D-1A508493720B}"/>
                </a:ext>
              </a:extLst>
            </p:cNvPr>
            <p:cNvCxnSpPr>
              <a:cxnSpLocks/>
            </p:cNvCxnSpPr>
            <p:nvPr/>
          </p:nvCxnSpPr>
          <p:spPr>
            <a:xfrm>
              <a:off x="2633882" y="4058426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79" name="Прямая соединительная линия 7178">
              <a:extLst>
                <a:ext uri="{FF2B5EF4-FFF2-40B4-BE49-F238E27FC236}">
                  <a16:creationId xmlns:a16="http://schemas.microsoft.com/office/drawing/2014/main" id="{49A307C2-D616-C6BA-3445-218D2BF9543D}"/>
                </a:ext>
              </a:extLst>
            </p:cNvPr>
            <p:cNvCxnSpPr>
              <a:cxnSpLocks/>
            </p:cNvCxnSpPr>
            <p:nvPr/>
          </p:nvCxnSpPr>
          <p:spPr>
            <a:xfrm>
              <a:off x="7205092" y="3213024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81" name="Прямая соединительная линия 7180">
              <a:extLst>
                <a:ext uri="{FF2B5EF4-FFF2-40B4-BE49-F238E27FC236}">
                  <a16:creationId xmlns:a16="http://schemas.microsoft.com/office/drawing/2014/main" id="{50750757-757B-8991-19CD-E6E697A8FF77}"/>
                </a:ext>
              </a:extLst>
            </p:cNvPr>
            <p:cNvCxnSpPr>
              <a:cxnSpLocks/>
            </p:cNvCxnSpPr>
            <p:nvPr/>
          </p:nvCxnSpPr>
          <p:spPr>
            <a:xfrm>
              <a:off x="8910489" y="3205593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83" name="Прямая соединительная линия 7182">
              <a:extLst>
                <a:ext uri="{FF2B5EF4-FFF2-40B4-BE49-F238E27FC236}">
                  <a16:creationId xmlns:a16="http://schemas.microsoft.com/office/drawing/2014/main" id="{41D088FF-B23A-0525-75F0-EF63E08E9049}"/>
                </a:ext>
              </a:extLst>
            </p:cNvPr>
            <p:cNvCxnSpPr>
              <a:cxnSpLocks/>
            </p:cNvCxnSpPr>
            <p:nvPr/>
          </p:nvCxnSpPr>
          <p:spPr>
            <a:xfrm>
              <a:off x="10614433" y="3208034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176" name="Прямая соединительная линия 7175">
              <a:extLst>
                <a:ext uri="{FF2B5EF4-FFF2-40B4-BE49-F238E27FC236}">
                  <a16:creationId xmlns:a16="http://schemas.microsoft.com/office/drawing/2014/main" id="{9C3F05E4-9322-9BCE-BD6D-6E0BD87E49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73080" y="3209398"/>
              <a:ext cx="2343" cy="29317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5873E514-05B4-4F7C-AC89-A885ADDAC7A6}"/>
                </a:ext>
              </a:extLst>
            </p:cNvPr>
            <p:cNvCxnSpPr>
              <a:cxnSpLocks/>
            </p:cNvCxnSpPr>
            <p:nvPr/>
          </p:nvCxnSpPr>
          <p:spPr>
            <a:xfrm>
              <a:off x="1144816" y="3802882"/>
              <a:ext cx="10800000" cy="2624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64516591-D01E-4990-864B-84CC5AA759CB}"/>
                </a:ext>
              </a:extLst>
            </p:cNvPr>
            <p:cNvSpPr/>
            <p:nvPr/>
          </p:nvSpPr>
          <p:spPr>
            <a:xfrm>
              <a:off x="1423589" y="3447410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C98E3E2F-9FC1-4C94-BD22-C08C1E5C5676}"/>
                </a:ext>
              </a:extLst>
            </p:cNvPr>
            <p:cNvSpPr/>
            <p:nvPr/>
          </p:nvSpPr>
          <p:spPr>
            <a:xfrm>
              <a:off x="2274719" y="3454877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2EEFB335-76CE-4213-80D6-D64F9E3AC2FA}"/>
                </a:ext>
              </a:extLst>
            </p:cNvPr>
            <p:cNvSpPr/>
            <p:nvPr/>
          </p:nvSpPr>
          <p:spPr>
            <a:xfrm>
              <a:off x="10256141" y="3459855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37D27AC-D25E-4ED8-949D-6FC2A5F784D4}"/>
                </a:ext>
              </a:extLst>
            </p:cNvPr>
            <p:cNvSpPr txBox="1"/>
            <p:nvPr/>
          </p:nvSpPr>
          <p:spPr>
            <a:xfrm>
              <a:off x="1033844" y="2811346"/>
              <a:ext cx="1509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январь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2CB74B25-06FA-48DE-A7DC-2CBAB5E9AF89}"/>
                </a:ext>
              </a:extLst>
            </p:cNvPr>
            <p:cNvSpPr/>
            <p:nvPr/>
          </p:nvSpPr>
          <p:spPr>
            <a:xfrm>
              <a:off x="29355" y="3170127"/>
              <a:ext cx="1259959" cy="127316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8E533CE-758B-4AD2-899F-A1507625B9AA}"/>
                </a:ext>
              </a:extLst>
            </p:cNvPr>
            <p:cNvSpPr txBox="1"/>
            <p:nvPr/>
          </p:nvSpPr>
          <p:spPr>
            <a:xfrm>
              <a:off x="162513" y="3579558"/>
              <a:ext cx="993641" cy="45477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dist"/>
              <a:r>
                <a:rPr lang="ru-RU" altLang="zh-CN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2025</a:t>
              </a:r>
              <a:endParaRPr lang="zh-CN" altLang="en-US" sz="2000" b="1" dirty="0">
                <a:solidFill>
                  <a:schemeClr val="bg1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5" name="文本框 23">
              <a:extLst>
                <a:ext uri="{FF2B5EF4-FFF2-40B4-BE49-F238E27FC236}">
                  <a16:creationId xmlns:a16="http://schemas.microsoft.com/office/drawing/2014/main" id="{4B307426-09A0-A5CC-616A-83E36138A77A}"/>
                </a:ext>
              </a:extLst>
            </p:cNvPr>
            <p:cNvSpPr txBox="1"/>
            <p:nvPr/>
          </p:nvSpPr>
          <p:spPr>
            <a:xfrm>
              <a:off x="1883050" y="4402880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февраль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10" name="椭圆 6">
              <a:extLst>
                <a:ext uri="{FF2B5EF4-FFF2-40B4-BE49-F238E27FC236}">
                  <a16:creationId xmlns:a16="http://schemas.microsoft.com/office/drawing/2014/main" id="{F60997A8-F6F8-181A-3F9C-D025B494F9FE}"/>
                </a:ext>
              </a:extLst>
            </p:cNvPr>
            <p:cNvSpPr/>
            <p:nvPr/>
          </p:nvSpPr>
          <p:spPr>
            <a:xfrm>
              <a:off x="3138932" y="3454877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文本框 23">
              <a:extLst>
                <a:ext uri="{FF2B5EF4-FFF2-40B4-BE49-F238E27FC236}">
                  <a16:creationId xmlns:a16="http://schemas.microsoft.com/office/drawing/2014/main" id="{1E7709EB-A6D6-F02E-2391-4B9DA22C93F2}"/>
                </a:ext>
              </a:extLst>
            </p:cNvPr>
            <p:cNvSpPr txBox="1"/>
            <p:nvPr/>
          </p:nvSpPr>
          <p:spPr>
            <a:xfrm>
              <a:off x="2727024" y="2813840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март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18" name="椭圆 6">
              <a:extLst>
                <a:ext uri="{FF2B5EF4-FFF2-40B4-BE49-F238E27FC236}">
                  <a16:creationId xmlns:a16="http://schemas.microsoft.com/office/drawing/2014/main" id="{746F6067-5C49-7D4D-D767-FAED197C6365}"/>
                </a:ext>
              </a:extLst>
            </p:cNvPr>
            <p:cNvSpPr/>
            <p:nvPr/>
          </p:nvSpPr>
          <p:spPr>
            <a:xfrm>
              <a:off x="3987637" y="3457844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6">
              <a:extLst>
                <a:ext uri="{FF2B5EF4-FFF2-40B4-BE49-F238E27FC236}">
                  <a16:creationId xmlns:a16="http://schemas.microsoft.com/office/drawing/2014/main" id="{63D5269F-25BC-3D56-C8B6-B6A7F80178F0}"/>
                </a:ext>
              </a:extLst>
            </p:cNvPr>
            <p:cNvSpPr/>
            <p:nvPr/>
          </p:nvSpPr>
          <p:spPr>
            <a:xfrm>
              <a:off x="4828222" y="3368518"/>
              <a:ext cx="900000" cy="90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椭圆 6">
              <a:extLst>
                <a:ext uri="{FF2B5EF4-FFF2-40B4-BE49-F238E27FC236}">
                  <a16:creationId xmlns:a16="http://schemas.microsoft.com/office/drawing/2014/main" id="{BD6D81D3-9633-E058-0240-FBC2FAB0BC72}"/>
                </a:ext>
              </a:extLst>
            </p:cNvPr>
            <p:cNvSpPr/>
            <p:nvPr/>
          </p:nvSpPr>
          <p:spPr>
            <a:xfrm>
              <a:off x="6847168" y="3458720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6">
              <a:extLst>
                <a:ext uri="{FF2B5EF4-FFF2-40B4-BE49-F238E27FC236}">
                  <a16:creationId xmlns:a16="http://schemas.microsoft.com/office/drawing/2014/main" id="{D0D91BB7-457D-4E81-4510-A2A6C3A31E99}"/>
                </a:ext>
              </a:extLst>
            </p:cNvPr>
            <p:cNvSpPr/>
            <p:nvPr/>
          </p:nvSpPr>
          <p:spPr>
            <a:xfrm>
              <a:off x="7701592" y="3447410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6">
              <a:extLst>
                <a:ext uri="{FF2B5EF4-FFF2-40B4-BE49-F238E27FC236}">
                  <a16:creationId xmlns:a16="http://schemas.microsoft.com/office/drawing/2014/main" id="{DBD75899-9220-3524-37EC-008055D49964}"/>
                </a:ext>
              </a:extLst>
            </p:cNvPr>
            <p:cNvSpPr/>
            <p:nvPr/>
          </p:nvSpPr>
          <p:spPr>
            <a:xfrm>
              <a:off x="8553936" y="3446168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6">
              <a:extLst>
                <a:ext uri="{FF2B5EF4-FFF2-40B4-BE49-F238E27FC236}">
                  <a16:creationId xmlns:a16="http://schemas.microsoft.com/office/drawing/2014/main" id="{DBB95A99-4079-CE25-124B-B2312F14F958}"/>
                </a:ext>
              </a:extLst>
            </p:cNvPr>
            <p:cNvSpPr/>
            <p:nvPr/>
          </p:nvSpPr>
          <p:spPr>
            <a:xfrm>
              <a:off x="9405449" y="3458720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椭圆 7">
              <a:extLst>
                <a:ext uri="{FF2B5EF4-FFF2-40B4-BE49-F238E27FC236}">
                  <a16:creationId xmlns:a16="http://schemas.microsoft.com/office/drawing/2014/main" id="{F4A0020E-FAF6-4705-D3A0-0C56C172FE5C}"/>
                </a:ext>
              </a:extLst>
            </p:cNvPr>
            <p:cNvSpPr/>
            <p:nvPr/>
          </p:nvSpPr>
          <p:spPr>
            <a:xfrm>
              <a:off x="11103287" y="3454877"/>
              <a:ext cx="720000" cy="7200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文本框 23">
              <a:extLst>
                <a:ext uri="{FF2B5EF4-FFF2-40B4-BE49-F238E27FC236}">
                  <a16:creationId xmlns:a16="http://schemas.microsoft.com/office/drawing/2014/main" id="{BBE348D7-A142-E221-9DDD-BD1B3C688B2D}"/>
                </a:ext>
              </a:extLst>
            </p:cNvPr>
            <p:cNvSpPr txBox="1"/>
            <p:nvPr/>
          </p:nvSpPr>
          <p:spPr>
            <a:xfrm>
              <a:off x="3591688" y="4409303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апрель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2" name="文本框 23">
              <a:extLst>
                <a:ext uri="{FF2B5EF4-FFF2-40B4-BE49-F238E27FC236}">
                  <a16:creationId xmlns:a16="http://schemas.microsoft.com/office/drawing/2014/main" id="{C51EDD9B-3C1D-A277-4916-F006BC70730C}"/>
                </a:ext>
              </a:extLst>
            </p:cNvPr>
            <p:cNvSpPr txBox="1"/>
            <p:nvPr/>
          </p:nvSpPr>
          <p:spPr>
            <a:xfrm>
              <a:off x="4513253" y="2807462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май</a:t>
              </a:r>
              <a:endParaRPr lang="zh-CN" altLang="en-US" sz="2000" b="1" dirty="0">
                <a:solidFill>
                  <a:srgbClr val="C00000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3" name="文本框 23">
              <a:extLst>
                <a:ext uri="{FF2B5EF4-FFF2-40B4-BE49-F238E27FC236}">
                  <a16:creationId xmlns:a16="http://schemas.microsoft.com/office/drawing/2014/main" id="{2E65ED37-FC88-E490-BCDD-EA04AAF5CEF9}"/>
                </a:ext>
              </a:extLst>
            </p:cNvPr>
            <p:cNvSpPr txBox="1"/>
            <p:nvPr/>
          </p:nvSpPr>
          <p:spPr>
            <a:xfrm>
              <a:off x="5481462" y="4400055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июнь</a:t>
              </a:r>
              <a:endParaRPr lang="zh-CN" altLang="en-US" sz="2000" b="1" dirty="0">
                <a:solidFill>
                  <a:srgbClr val="C00000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4" name="文本框 23">
              <a:extLst>
                <a:ext uri="{FF2B5EF4-FFF2-40B4-BE49-F238E27FC236}">
                  <a16:creationId xmlns:a16="http://schemas.microsoft.com/office/drawing/2014/main" id="{D42EE053-9B0F-A737-FDEA-2DA1DF4A32C5}"/>
                </a:ext>
              </a:extLst>
            </p:cNvPr>
            <p:cNvSpPr txBox="1"/>
            <p:nvPr/>
          </p:nvSpPr>
          <p:spPr>
            <a:xfrm>
              <a:off x="6434019" y="2818130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июль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5" name="文本框 23">
              <a:extLst>
                <a:ext uri="{FF2B5EF4-FFF2-40B4-BE49-F238E27FC236}">
                  <a16:creationId xmlns:a16="http://schemas.microsoft.com/office/drawing/2014/main" id="{4F654C74-AF7B-E8E7-EEC4-2D1DEAA19D48}"/>
                </a:ext>
              </a:extLst>
            </p:cNvPr>
            <p:cNvSpPr txBox="1"/>
            <p:nvPr/>
          </p:nvSpPr>
          <p:spPr>
            <a:xfrm>
              <a:off x="7298002" y="4398611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август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6" name="文本框 23">
              <a:extLst>
                <a:ext uri="{FF2B5EF4-FFF2-40B4-BE49-F238E27FC236}">
                  <a16:creationId xmlns:a16="http://schemas.microsoft.com/office/drawing/2014/main" id="{65178F87-4D4F-293D-1CA5-67E072D4B5BD}"/>
                </a:ext>
              </a:extLst>
            </p:cNvPr>
            <p:cNvSpPr txBox="1"/>
            <p:nvPr/>
          </p:nvSpPr>
          <p:spPr>
            <a:xfrm>
              <a:off x="8143741" y="2811803"/>
              <a:ext cx="1558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сентябрь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7" name="文本框 23">
              <a:extLst>
                <a:ext uri="{FF2B5EF4-FFF2-40B4-BE49-F238E27FC236}">
                  <a16:creationId xmlns:a16="http://schemas.microsoft.com/office/drawing/2014/main" id="{1C0E8921-D286-BD23-FAF4-A259862ED6E5}"/>
                </a:ext>
              </a:extLst>
            </p:cNvPr>
            <p:cNvSpPr txBox="1"/>
            <p:nvPr/>
          </p:nvSpPr>
          <p:spPr>
            <a:xfrm>
              <a:off x="9015361" y="4399386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октябрь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8" name="文本框 23">
              <a:extLst>
                <a:ext uri="{FF2B5EF4-FFF2-40B4-BE49-F238E27FC236}">
                  <a16:creationId xmlns:a16="http://schemas.microsoft.com/office/drawing/2014/main" id="{6E037E47-6127-1F63-B05C-C29519B5A353}"/>
                </a:ext>
              </a:extLst>
            </p:cNvPr>
            <p:cNvSpPr txBox="1"/>
            <p:nvPr/>
          </p:nvSpPr>
          <p:spPr>
            <a:xfrm>
              <a:off x="9850539" y="2806277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ноябрь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sp>
          <p:nvSpPr>
            <p:cNvPr id="49" name="文本框 23">
              <a:extLst>
                <a:ext uri="{FF2B5EF4-FFF2-40B4-BE49-F238E27FC236}">
                  <a16:creationId xmlns:a16="http://schemas.microsoft.com/office/drawing/2014/main" id="{CAE3AA82-59A0-9CE1-C3AC-6E7BCE0B7F80}"/>
                </a:ext>
              </a:extLst>
            </p:cNvPr>
            <p:cNvSpPr txBox="1"/>
            <p:nvPr/>
          </p:nvSpPr>
          <p:spPr>
            <a:xfrm>
              <a:off x="10719985" y="4396253"/>
              <a:ext cx="15097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ru-RU" altLang="zh-CN" sz="2000" b="1" dirty="0">
                  <a:solidFill>
                    <a:srgbClr val="00BAB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+mn-lt"/>
                </a:rPr>
                <a:t>декабрь</a:t>
              </a:r>
              <a:endParaRPr lang="zh-CN" altLang="en-US" sz="2000" b="1" dirty="0">
                <a:solidFill>
                  <a:srgbClr val="00BABC"/>
                </a:solidFill>
                <a:latin typeface="Verdana" panose="020B0604030504040204" pitchFamily="34" charset="0"/>
                <a:cs typeface="Verdana" panose="020B0604030504040204" pitchFamily="34" charset="0"/>
                <a:sym typeface="+mn-lt"/>
              </a:endParaRPr>
            </a:p>
          </p:txBody>
        </p:sp>
        <p:cxnSp>
          <p:nvCxnSpPr>
            <p:cNvPr id="7178" name="Прямая соединительная линия 7177">
              <a:extLst>
                <a:ext uri="{FF2B5EF4-FFF2-40B4-BE49-F238E27FC236}">
                  <a16:creationId xmlns:a16="http://schemas.microsoft.com/office/drawing/2014/main" id="{69F2D164-4E93-D38C-D9E9-B17781A8940A}"/>
                </a:ext>
              </a:extLst>
            </p:cNvPr>
            <p:cNvCxnSpPr>
              <a:cxnSpLocks/>
            </p:cNvCxnSpPr>
            <p:nvPr/>
          </p:nvCxnSpPr>
          <p:spPr>
            <a:xfrm>
              <a:off x="6285753" y="4058426"/>
              <a:ext cx="0" cy="40011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7185" name="椭圆 6">
              <a:extLst>
                <a:ext uri="{FF2B5EF4-FFF2-40B4-BE49-F238E27FC236}">
                  <a16:creationId xmlns:a16="http://schemas.microsoft.com/office/drawing/2014/main" id="{1047C86A-852A-48BD-22F9-55CA99744056}"/>
                </a:ext>
              </a:extLst>
            </p:cNvPr>
            <p:cNvSpPr/>
            <p:nvPr/>
          </p:nvSpPr>
          <p:spPr>
            <a:xfrm>
              <a:off x="5822758" y="3368762"/>
              <a:ext cx="900000" cy="90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39D40185-65E6-35E4-2BA2-3515B7BB3CA3}"/>
                </a:ext>
              </a:extLst>
            </p:cNvPr>
            <p:cNvGrpSpPr/>
            <p:nvPr/>
          </p:nvGrpSpPr>
          <p:grpSpPr>
            <a:xfrm>
              <a:off x="5724748" y="4649033"/>
              <a:ext cx="3464408" cy="1661310"/>
              <a:chOff x="5642887" y="4711301"/>
              <a:chExt cx="3464408" cy="1661310"/>
            </a:xfrm>
          </p:grpSpPr>
          <p:sp>
            <p:nvSpPr>
              <p:cNvPr id="7189" name="TextBox 7188">
                <a:extLst>
                  <a:ext uri="{FF2B5EF4-FFF2-40B4-BE49-F238E27FC236}">
                    <a16:creationId xmlns:a16="http://schemas.microsoft.com/office/drawing/2014/main" id="{931BFC05-2ECC-D4F9-1BB9-D4414AC58D7F}"/>
                  </a:ext>
                </a:extLst>
              </p:cNvPr>
              <p:cNvSpPr txBox="1"/>
              <p:nvPr/>
            </p:nvSpPr>
            <p:spPr>
              <a:xfrm>
                <a:off x="5642887" y="4711301"/>
                <a:ext cx="346440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4800" b="1" dirty="0">
                    <a:solidFill>
                      <a:srgbClr val="C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70 ЛЕТ!</a:t>
                </a:r>
                <a:endParaRPr sz="48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7192" name="TextBox 7191">
                <a:extLst>
                  <a:ext uri="{FF2B5EF4-FFF2-40B4-BE49-F238E27FC236}">
                    <a16:creationId xmlns:a16="http://schemas.microsoft.com/office/drawing/2014/main" id="{D0DB9688-2DF0-7301-5E3A-6ADC24BD2BDE}"/>
                  </a:ext>
                </a:extLst>
              </p:cNvPr>
              <p:cNvSpPr txBox="1"/>
              <p:nvPr/>
            </p:nvSpPr>
            <p:spPr>
              <a:xfrm>
                <a:off x="5669685" y="5356948"/>
                <a:ext cx="3018490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2000" b="1" dirty="0">
                    <a:solidFill>
                      <a:srgbClr val="C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«Байконур – город </a:t>
                </a:r>
              </a:p>
              <a:p>
                <a:r>
                  <a:rPr lang="ru-RU" sz="2000" b="1" dirty="0">
                    <a:solidFill>
                      <a:srgbClr val="C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мечты, любви и </a:t>
                </a:r>
              </a:p>
              <a:p>
                <a:r>
                  <a:rPr lang="ru-RU" sz="2000" b="1" dirty="0">
                    <a:solidFill>
                      <a:srgbClr val="C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надежды!»</a:t>
                </a:r>
                <a:r>
                  <a:rPr lang="ru-KZ" sz="2000" b="1" dirty="0">
                    <a:solidFill>
                      <a:srgbClr val="C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sz="20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945E5EA8-977E-BA3C-8D06-54A4DF5B6B4D}"/>
                </a:ext>
              </a:extLst>
            </p:cNvPr>
            <p:cNvGrpSpPr/>
            <p:nvPr/>
          </p:nvGrpSpPr>
          <p:grpSpPr>
            <a:xfrm>
              <a:off x="2273964" y="1632979"/>
              <a:ext cx="3371292" cy="1367101"/>
              <a:chOff x="2426368" y="1632979"/>
              <a:chExt cx="3371292" cy="1367101"/>
            </a:xfrm>
          </p:grpSpPr>
          <p:sp>
            <p:nvSpPr>
              <p:cNvPr id="7193" name="TextBox 7192">
                <a:extLst>
                  <a:ext uri="{FF2B5EF4-FFF2-40B4-BE49-F238E27FC236}">
                    <a16:creationId xmlns:a16="http://schemas.microsoft.com/office/drawing/2014/main" id="{0183B577-A5C6-9F1C-6613-C45A4FF7CC8B}"/>
                  </a:ext>
                </a:extLst>
              </p:cNvPr>
              <p:cNvSpPr txBox="1"/>
              <p:nvPr/>
            </p:nvSpPr>
            <p:spPr>
              <a:xfrm>
                <a:off x="2426368" y="1632979"/>
                <a:ext cx="337043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ru-RU" sz="2000" b="1" dirty="0">
                    <a:solidFill>
                      <a:srgbClr val="C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«Поклонимся </a:t>
                </a:r>
              </a:p>
              <a:p>
                <a:pPr algn="r"/>
                <a:r>
                  <a:rPr lang="ru-RU" sz="2000" b="1" dirty="0">
                    <a:solidFill>
                      <a:srgbClr val="C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великим тем годам!»</a:t>
                </a:r>
                <a:r>
                  <a:rPr lang="ru-KZ" sz="2000" b="1" dirty="0">
                    <a:solidFill>
                      <a:srgbClr val="C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sz="20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7188" name="TextBox 7187">
                <a:extLst>
                  <a:ext uri="{FF2B5EF4-FFF2-40B4-BE49-F238E27FC236}">
                    <a16:creationId xmlns:a16="http://schemas.microsoft.com/office/drawing/2014/main" id="{2CB4C4F8-0819-C5B1-04F9-7702B58D7C63}"/>
                  </a:ext>
                </a:extLst>
              </p:cNvPr>
              <p:cNvSpPr txBox="1"/>
              <p:nvPr/>
            </p:nvSpPr>
            <p:spPr>
              <a:xfrm>
                <a:off x="2591573" y="2169083"/>
                <a:ext cx="320608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ru-RU" sz="4800" b="1" dirty="0">
                    <a:solidFill>
                      <a:srgbClr val="C000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80 ЛЕТ!</a:t>
                </a:r>
                <a:endParaRPr sz="48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CDD4B3-D451-39EE-286C-9301D57FD07C}"/>
                </a:ext>
              </a:extLst>
            </p:cNvPr>
            <p:cNvSpPr txBox="1"/>
            <p:nvPr/>
          </p:nvSpPr>
          <p:spPr>
            <a:xfrm>
              <a:off x="1506767" y="3601588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CAE8019-945B-05D8-0CA8-51E41772EB01}"/>
                </a:ext>
              </a:extLst>
            </p:cNvPr>
            <p:cNvSpPr txBox="1"/>
            <p:nvPr/>
          </p:nvSpPr>
          <p:spPr>
            <a:xfrm>
              <a:off x="2361704" y="3610302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48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6DF27B-39CA-8D6D-4AEF-69D88E418B86}"/>
                </a:ext>
              </a:extLst>
            </p:cNvPr>
            <p:cNvSpPr txBox="1"/>
            <p:nvPr/>
          </p:nvSpPr>
          <p:spPr>
            <a:xfrm>
              <a:off x="3227906" y="3603624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64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F5DCB8-1912-398C-1DFC-AB809CB54B82}"/>
                </a:ext>
              </a:extLst>
            </p:cNvPr>
            <p:cNvSpPr txBox="1"/>
            <p:nvPr/>
          </p:nvSpPr>
          <p:spPr>
            <a:xfrm>
              <a:off x="4071237" y="3610780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51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D5BC9E-DC5A-0CF4-9468-459A9AB692CC}"/>
                </a:ext>
              </a:extLst>
            </p:cNvPr>
            <p:cNvSpPr txBox="1"/>
            <p:nvPr/>
          </p:nvSpPr>
          <p:spPr>
            <a:xfrm>
              <a:off x="5000397" y="3606945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75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FD192FF-43D5-847F-4540-3AE891165428}"/>
                </a:ext>
              </a:extLst>
            </p:cNvPr>
            <p:cNvSpPr txBox="1"/>
            <p:nvPr/>
          </p:nvSpPr>
          <p:spPr>
            <a:xfrm>
              <a:off x="6003736" y="3609844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63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758BC1-B424-50BE-EDE5-041C96D505B7}"/>
                </a:ext>
              </a:extLst>
            </p:cNvPr>
            <p:cNvSpPr txBox="1"/>
            <p:nvPr/>
          </p:nvSpPr>
          <p:spPr>
            <a:xfrm>
              <a:off x="6937384" y="3615387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42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B2A9E75-5A82-869F-3C6A-7C3AA1796D3B}"/>
                </a:ext>
              </a:extLst>
            </p:cNvPr>
            <p:cNvSpPr txBox="1"/>
            <p:nvPr/>
          </p:nvSpPr>
          <p:spPr>
            <a:xfrm>
              <a:off x="7792083" y="3607813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40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B67B5C-4CF7-69F5-3F77-98BC6623C3F1}"/>
                </a:ext>
              </a:extLst>
            </p:cNvPr>
            <p:cNvSpPr txBox="1"/>
            <p:nvPr/>
          </p:nvSpPr>
          <p:spPr>
            <a:xfrm>
              <a:off x="8641131" y="3609301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54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3F2A94-6409-CA3E-4163-489C01567946}"/>
                </a:ext>
              </a:extLst>
            </p:cNvPr>
            <p:cNvSpPr txBox="1"/>
            <p:nvPr/>
          </p:nvSpPr>
          <p:spPr>
            <a:xfrm>
              <a:off x="9495642" y="3611006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67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B77D151-1FBC-4A6C-A2A8-0946B8B15223}"/>
                </a:ext>
              </a:extLst>
            </p:cNvPr>
            <p:cNvSpPr txBox="1"/>
            <p:nvPr/>
          </p:nvSpPr>
          <p:spPr>
            <a:xfrm>
              <a:off x="10343275" y="3616069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59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A6B9B0A-3BA7-0D72-03BB-7BDF77BFBBA9}"/>
                </a:ext>
              </a:extLst>
            </p:cNvPr>
            <p:cNvSpPr txBox="1"/>
            <p:nvPr/>
          </p:nvSpPr>
          <p:spPr>
            <a:xfrm>
              <a:off x="11197531" y="3604678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55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650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DFB72966-5845-48E4-816C-BAE45853C9A4}"/>
              </a:ext>
            </a:extLst>
          </p:cNvPr>
          <p:cNvSpPr>
            <a:spLocks/>
          </p:cNvSpPr>
          <p:nvPr/>
        </p:nvSpPr>
        <p:spPr bwMode="auto">
          <a:xfrm>
            <a:off x="0" y="7163"/>
            <a:ext cx="8458662" cy="6857999"/>
          </a:xfrm>
          <a:custGeom>
            <a:avLst/>
            <a:gdLst>
              <a:gd name="connsiteX0" fmla="*/ 4895861 w 8458662"/>
              <a:gd name="connsiteY0" fmla="*/ 0 h 6857999"/>
              <a:gd name="connsiteX1" fmla="*/ 8458662 w 8458662"/>
              <a:gd name="connsiteY1" fmla="*/ 0 h 6857999"/>
              <a:gd name="connsiteX2" fmla="*/ 8245652 w 8458662"/>
              <a:gd name="connsiteY2" fmla="*/ 371549 h 6857999"/>
              <a:gd name="connsiteX3" fmla="*/ 5769172 w 8458662"/>
              <a:gd name="connsiteY3" fmla="*/ 4691226 h 6857999"/>
              <a:gd name="connsiteX4" fmla="*/ 5301796 w 8458662"/>
              <a:gd name="connsiteY4" fmla="*/ 4959563 h 6857999"/>
              <a:gd name="connsiteX5" fmla="*/ 4646505 w 8458662"/>
              <a:gd name="connsiteY5" fmla="*/ 4956350 h 6857999"/>
              <a:gd name="connsiteX6" fmla="*/ 4179128 w 8458662"/>
              <a:gd name="connsiteY6" fmla="*/ 5224687 h 6857999"/>
              <a:gd name="connsiteX7" fmla="*/ 3257155 w 8458662"/>
              <a:gd name="connsiteY7" fmla="*/ 6833522 h 6857999"/>
              <a:gd name="connsiteX8" fmla="*/ 3243128 w 8458662"/>
              <a:gd name="connsiteY8" fmla="*/ 6857999 h 6857999"/>
              <a:gd name="connsiteX9" fmla="*/ 0 w 8458662"/>
              <a:gd name="connsiteY9" fmla="*/ 6857999 h 6857999"/>
              <a:gd name="connsiteX10" fmla="*/ 0 w 8458662"/>
              <a:gd name="connsiteY10" fmla="*/ 6422432 h 6857999"/>
              <a:gd name="connsiteX11" fmla="*/ 12969 w 8458662"/>
              <a:gd name="connsiteY11" fmla="*/ 6399810 h 6857999"/>
              <a:gd name="connsiteX12" fmla="*/ 2947246 w 8458662"/>
              <a:gd name="connsiteY12" fmla="*/ 1281573 h 6857999"/>
              <a:gd name="connsiteX13" fmla="*/ 3413016 w 8458662"/>
              <a:gd name="connsiteY13" fmla="*/ 1013236 h 6857999"/>
              <a:gd name="connsiteX14" fmla="*/ 4000850 w 8458662"/>
              <a:gd name="connsiteY14" fmla="*/ 1014843 h 6857999"/>
              <a:gd name="connsiteX15" fmla="*/ 4468227 w 8458662"/>
              <a:gd name="connsiteY15" fmla="*/ 746505 h 6857999"/>
              <a:gd name="connsiteX16" fmla="*/ 4881398 w 8458662"/>
              <a:gd name="connsiteY16" fmla="*/ 2524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58662" h="6857999">
                <a:moveTo>
                  <a:pt x="4895861" y="0"/>
                </a:moveTo>
                <a:lnTo>
                  <a:pt x="8458662" y="0"/>
                </a:lnTo>
                <a:lnTo>
                  <a:pt x="8245652" y="371549"/>
                </a:lnTo>
                <a:cubicBezTo>
                  <a:pt x="5769172" y="4691226"/>
                  <a:pt x="5769172" y="4691226"/>
                  <a:pt x="5769172" y="4691226"/>
                </a:cubicBezTo>
                <a:cubicBezTo>
                  <a:pt x="5672805" y="4858334"/>
                  <a:pt x="5494528" y="4961170"/>
                  <a:pt x="5301796" y="4959563"/>
                </a:cubicBezTo>
                <a:cubicBezTo>
                  <a:pt x="4646505" y="4956350"/>
                  <a:pt x="4646505" y="4956350"/>
                  <a:pt x="4646505" y="4956350"/>
                </a:cubicBezTo>
                <a:cubicBezTo>
                  <a:pt x="4453773" y="4954743"/>
                  <a:pt x="4275495" y="5057579"/>
                  <a:pt x="4179128" y="5224687"/>
                </a:cubicBezTo>
                <a:cubicBezTo>
                  <a:pt x="3570816" y="6286187"/>
                  <a:pt x="3342699" y="6684249"/>
                  <a:pt x="3257155" y="6833522"/>
                </a:cubicBezTo>
                <a:lnTo>
                  <a:pt x="3243128" y="6857999"/>
                </a:lnTo>
                <a:lnTo>
                  <a:pt x="0" y="6857999"/>
                </a:lnTo>
                <a:lnTo>
                  <a:pt x="0" y="6422432"/>
                </a:lnTo>
                <a:lnTo>
                  <a:pt x="12969" y="6399810"/>
                </a:lnTo>
                <a:cubicBezTo>
                  <a:pt x="2947246" y="1281573"/>
                  <a:pt x="2947246" y="1281573"/>
                  <a:pt x="2947246" y="1281573"/>
                </a:cubicBezTo>
                <a:cubicBezTo>
                  <a:pt x="3043612" y="1114465"/>
                  <a:pt x="3220284" y="1011629"/>
                  <a:pt x="3413016" y="1013236"/>
                </a:cubicBezTo>
                <a:cubicBezTo>
                  <a:pt x="4000850" y="1014843"/>
                  <a:pt x="4000850" y="1014843"/>
                  <a:pt x="4000850" y="1014843"/>
                </a:cubicBezTo>
                <a:cubicBezTo>
                  <a:pt x="4193583" y="1016449"/>
                  <a:pt x="4371861" y="913614"/>
                  <a:pt x="4468227" y="746505"/>
                </a:cubicBezTo>
                <a:cubicBezTo>
                  <a:pt x="4704325" y="334358"/>
                  <a:pt x="4822374" y="128285"/>
                  <a:pt x="4881398" y="25248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AB9BA13-CC78-4D5B-9861-55FFB5C8574D}"/>
              </a:ext>
            </a:extLst>
          </p:cNvPr>
          <p:cNvSpPr>
            <a:spLocks/>
          </p:cNvSpPr>
          <p:nvPr/>
        </p:nvSpPr>
        <p:spPr bwMode="auto">
          <a:xfrm>
            <a:off x="1220681" y="206682"/>
            <a:ext cx="3050014" cy="2603280"/>
          </a:xfrm>
          <a:custGeom>
            <a:avLst/>
            <a:gdLst>
              <a:gd name="T0" fmla="*/ 793 w 1139"/>
              <a:gd name="T1" fmla="*/ 1010 h 1010"/>
              <a:gd name="T2" fmla="*/ 342 w 1139"/>
              <a:gd name="T3" fmla="*/ 1008 h 1010"/>
              <a:gd name="T4" fmla="*/ 244 w 1139"/>
              <a:gd name="T5" fmla="*/ 951 h 1010"/>
              <a:gd name="T6" fmla="*/ 20 w 1139"/>
              <a:gd name="T7" fmla="*/ 559 h 1010"/>
              <a:gd name="T8" fmla="*/ 21 w 1139"/>
              <a:gd name="T9" fmla="*/ 446 h 1010"/>
              <a:gd name="T10" fmla="*/ 248 w 1139"/>
              <a:gd name="T11" fmla="*/ 56 h 1010"/>
              <a:gd name="T12" fmla="*/ 347 w 1139"/>
              <a:gd name="T13" fmla="*/ 0 h 1010"/>
              <a:gd name="T14" fmla="*/ 798 w 1139"/>
              <a:gd name="T15" fmla="*/ 2 h 1010"/>
              <a:gd name="T16" fmla="*/ 895 w 1139"/>
              <a:gd name="T17" fmla="*/ 59 h 1010"/>
              <a:gd name="T18" fmla="*/ 1119 w 1139"/>
              <a:gd name="T19" fmla="*/ 451 h 1010"/>
              <a:gd name="T20" fmla="*/ 1119 w 1139"/>
              <a:gd name="T21" fmla="*/ 564 h 1010"/>
              <a:gd name="T22" fmla="*/ 891 w 1139"/>
              <a:gd name="T23" fmla="*/ 954 h 1010"/>
              <a:gd name="T24" fmla="*/ 793 w 1139"/>
              <a:gd name="T25" fmla="*/ 101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9" h="1010">
                <a:moveTo>
                  <a:pt x="793" y="1010"/>
                </a:moveTo>
                <a:cubicBezTo>
                  <a:pt x="342" y="1008"/>
                  <a:pt x="342" y="1008"/>
                  <a:pt x="342" y="1008"/>
                </a:cubicBezTo>
                <a:cubicBezTo>
                  <a:pt x="301" y="1007"/>
                  <a:pt x="264" y="986"/>
                  <a:pt x="244" y="951"/>
                </a:cubicBezTo>
                <a:cubicBezTo>
                  <a:pt x="20" y="559"/>
                  <a:pt x="20" y="559"/>
                  <a:pt x="20" y="559"/>
                </a:cubicBezTo>
                <a:cubicBezTo>
                  <a:pt x="0" y="524"/>
                  <a:pt x="1" y="481"/>
                  <a:pt x="21" y="446"/>
                </a:cubicBezTo>
                <a:cubicBezTo>
                  <a:pt x="248" y="56"/>
                  <a:pt x="248" y="56"/>
                  <a:pt x="248" y="56"/>
                </a:cubicBezTo>
                <a:cubicBezTo>
                  <a:pt x="269" y="21"/>
                  <a:pt x="306" y="0"/>
                  <a:pt x="347" y="0"/>
                </a:cubicBezTo>
                <a:cubicBezTo>
                  <a:pt x="798" y="2"/>
                  <a:pt x="798" y="2"/>
                  <a:pt x="798" y="2"/>
                </a:cubicBezTo>
                <a:cubicBezTo>
                  <a:pt x="838" y="2"/>
                  <a:pt x="875" y="24"/>
                  <a:pt x="895" y="59"/>
                </a:cubicBezTo>
                <a:cubicBezTo>
                  <a:pt x="1119" y="451"/>
                  <a:pt x="1119" y="451"/>
                  <a:pt x="1119" y="451"/>
                </a:cubicBezTo>
                <a:cubicBezTo>
                  <a:pt x="1139" y="486"/>
                  <a:pt x="1139" y="529"/>
                  <a:pt x="1119" y="564"/>
                </a:cubicBezTo>
                <a:cubicBezTo>
                  <a:pt x="891" y="954"/>
                  <a:pt x="891" y="954"/>
                  <a:pt x="891" y="954"/>
                </a:cubicBezTo>
                <a:cubicBezTo>
                  <a:pt x="871" y="989"/>
                  <a:pt x="833" y="1010"/>
                  <a:pt x="793" y="10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F40D6A55-4615-4F31-8FB2-C2CAEBCC97D0}"/>
              </a:ext>
            </a:extLst>
          </p:cNvPr>
          <p:cNvSpPr>
            <a:spLocks/>
          </p:cNvSpPr>
          <p:nvPr/>
        </p:nvSpPr>
        <p:spPr bwMode="auto">
          <a:xfrm>
            <a:off x="3762996" y="1202142"/>
            <a:ext cx="3789363" cy="3379788"/>
          </a:xfrm>
          <a:custGeom>
            <a:avLst/>
            <a:gdLst>
              <a:gd name="T0" fmla="*/ 1614 w 2359"/>
              <a:gd name="T1" fmla="*/ 2102 h 2103"/>
              <a:gd name="T2" fmla="*/ 735 w 2359"/>
              <a:gd name="T3" fmla="*/ 2098 h 2103"/>
              <a:gd name="T4" fmla="*/ 487 w 2359"/>
              <a:gd name="T5" fmla="*/ 1953 h 2103"/>
              <a:gd name="T6" fmla="*/ 51 w 2359"/>
              <a:gd name="T7" fmla="*/ 1190 h 2103"/>
              <a:gd name="T8" fmla="*/ 52 w 2359"/>
              <a:gd name="T9" fmla="*/ 902 h 2103"/>
              <a:gd name="T10" fmla="*/ 495 w 2359"/>
              <a:gd name="T11" fmla="*/ 143 h 2103"/>
              <a:gd name="T12" fmla="*/ 745 w 2359"/>
              <a:gd name="T13" fmla="*/ 0 h 2103"/>
              <a:gd name="T14" fmla="*/ 1624 w 2359"/>
              <a:gd name="T15" fmla="*/ 5 h 2103"/>
              <a:gd name="T16" fmla="*/ 1872 w 2359"/>
              <a:gd name="T17" fmla="*/ 150 h 2103"/>
              <a:gd name="T18" fmla="*/ 2308 w 2359"/>
              <a:gd name="T19" fmla="*/ 913 h 2103"/>
              <a:gd name="T20" fmla="*/ 2307 w 2359"/>
              <a:gd name="T21" fmla="*/ 1201 h 2103"/>
              <a:gd name="T22" fmla="*/ 1864 w 2359"/>
              <a:gd name="T23" fmla="*/ 1960 h 2103"/>
              <a:gd name="T24" fmla="*/ 1614 w 2359"/>
              <a:gd name="T25" fmla="*/ 2102 h 2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59" h="2103">
                <a:moveTo>
                  <a:pt x="1614" y="2102"/>
                </a:moveTo>
                <a:cubicBezTo>
                  <a:pt x="735" y="2098"/>
                  <a:pt x="735" y="2098"/>
                  <a:pt x="735" y="2098"/>
                </a:cubicBezTo>
                <a:cubicBezTo>
                  <a:pt x="632" y="2098"/>
                  <a:pt x="537" y="2042"/>
                  <a:pt x="487" y="1953"/>
                </a:cubicBezTo>
                <a:cubicBezTo>
                  <a:pt x="51" y="1190"/>
                  <a:pt x="51" y="1190"/>
                  <a:pt x="51" y="1190"/>
                </a:cubicBezTo>
                <a:cubicBezTo>
                  <a:pt x="0" y="1101"/>
                  <a:pt x="0" y="991"/>
                  <a:pt x="52" y="902"/>
                </a:cubicBezTo>
                <a:cubicBezTo>
                  <a:pt x="495" y="143"/>
                  <a:pt x="495" y="143"/>
                  <a:pt x="495" y="143"/>
                </a:cubicBezTo>
                <a:cubicBezTo>
                  <a:pt x="547" y="54"/>
                  <a:pt x="642" y="0"/>
                  <a:pt x="745" y="0"/>
                </a:cubicBezTo>
                <a:cubicBezTo>
                  <a:pt x="1624" y="5"/>
                  <a:pt x="1624" y="5"/>
                  <a:pt x="1624" y="5"/>
                </a:cubicBezTo>
                <a:cubicBezTo>
                  <a:pt x="1727" y="5"/>
                  <a:pt x="1821" y="60"/>
                  <a:pt x="1872" y="150"/>
                </a:cubicBezTo>
                <a:cubicBezTo>
                  <a:pt x="2308" y="913"/>
                  <a:pt x="2308" y="913"/>
                  <a:pt x="2308" y="913"/>
                </a:cubicBezTo>
                <a:cubicBezTo>
                  <a:pt x="2359" y="1002"/>
                  <a:pt x="2359" y="1112"/>
                  <a:pt x="2307" y="1201"/>
                </a:cubicBezTo>
                <a:cubicBezTo>
                  <a:pt x="1864" y="1960"/>
                  <a:pt x="1864" y="1960"/>
                  <a:pt x="1864" y="1960"/>
                </a:cubicBezTo>
                <a:cubicBezTo>
                  <a:pt x="1812" y="2049"/>
                  <a:pt x="1717" y="2103"/>
                  <a:pt x="1614" y="21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0985A052-B2AF-497E-B609-4822CDAC7EAD}"/>
              </a:ext>
            </a:extLst>
          </p:cNvPr>
          <p:cNvSpPr>
            <a:spLocks/>
          </p:cNvSpPr>
          <p:nvPr/>
        </p:nvSpPr>
        <p:spPr bwMode="auto">
          <a:xfrm>
            <a:off x="644082" y="2948484"/>
            <a:ext cx="3378663" cy="2735289"/>
          </a:xfrm>
          <a:custGeom>
            <a:avLst/>
            <a:gdLst>
              <a:gd name="T0" fmla="*/ 1051 w 1523"/>
              <a:gd name="T1" fmla="*/ 1354 h 1354"/>
              <a:gd name="T2" fmla="*/ 465 w 1523"/>
              <a:gd name="T3" fmla="*/ 1351 h 1354"/>
              <a:gd name="T4" fmla="*/ 320 w 1523"/>
              <a:gd name="T5" fmla="*/ 1267 h 1354"/>
              <a:gd name="T6" fmla="*/ 29 w 1523"/>
              <a:gd name="T7" fmla="*/ 758 h 1354"/>
              <a:gd name="T8" fmla="*/ 30 w 1523"/>
              <a:gd name="T9" fmla="*/ 590 h 1354"/>
              <a:gd name="T10" fmla="*/ 326 w 1523"/>
              <a:gd name="T11" fmla="*/ 84 h 1354"/>
              <a:gd name="T12" fmla="*/ 471 w 1523"/>
              <a:gd name="T13" fmla="*/ 1 h 1354"/>
              <a:gd name="T14" fmla="*/ 1057 w 1523"/>
              <a:gd name="T15" fmla="*/ 3 h 1354"/>
              <a:gd name="T16" fmla="*/ 1202 w 1523"/>
              <a:gd name="T17" fmla="*/ 88 h 1354"/>
              <a:gd name="T18" fmla="*/ 1493 w 1523"/>
              <a:gd name="T19" fmla="*/ 597 h 1354"/>
              <a:gd name="T20" fmla="*/ 1492 w 1523"/>
              <a:gd name="T21" fmla="*/ 765 h 1354"/>
              <a:gd name="T22" fmla="*/ 1197 w 1523"/>
              <a:gd name="T23" fmla="*/ 1271 h 1354"/>
              <a:gd name="T24" fmla="*/ 1051 w 1523"/>
              <a:gd name="T25" fmla="*/ 1354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3" h="1354">
                <a:moveTo>
                  <a:pt x="1051" y="1354"/>
                </a:moveTo>
                <a:cubicBezTo>
                  <a:pt x="465" y="1351"/>
                  <a:pt x="465" y="1351"/>
                  <a:pt x="465" y="1351"/>
                </a:cubicBezTo>
                <a:cubicBezTo>
                  <a:pt x="405" y="1351"/>
                  <a:pt x="350" y="1319"/>
                  <a:pt x="320" y="1267"/>
                </a:cubicBezTo>
                <a:cubicBezTo>
                  <a:pt x="29" y="758"/>
                  <a:pt x="29" y="758"/>
                  <a:pt x="29" y="758"/>
                </a:cubicBezTo>
                <a:cubicBezTo>
                  <a:pt x="0" y="706"/>
                  <a:pt x="0" y="642"/>
                  <a:pt x="30" y="590"/>
                </a:cubicBezTo>
                <a:cubicBezTo>
                  <a:pt x="326" y="84"/>
                  <a:pt x="326" y="84"/>
                  <a:pt x="326" y="84"/>
                </a:cubicBezTo>
                <a:cubicBezTo>
                  <a:pt x="356" y="32"/>
                  <a:pt x="411" y="0"/>
                  <a:pt x="471" y="1"/>
                </a:cubicBezTo>
                <a:cubicBezTo>
                  <a:pt x="1057" y="3"/>
                  <a:pt x="1057" y="3"/>
                  <a:pt x="1057" y="3"/>
                </a:cubicBezTo>
                <a:cubicBezTo>
                  <a:pt x="1117" y="4"/>
                  <a:pt x="1173" y="36"/>
                  <a:pt x="1202" y="88"/>
                </a:cubicBezTo>
                <a:cubicBezTo>
                  <a:pt x="1493" y="597"/>
                  <a:pt x="1493" y="597"/>
                  <a:pt x="1493" y="597"/>
                </a:cubicBezTo>
                <a:cubicBezTo>
                  <a:pt x="1523" y="649"/>
                  <a:pt x="1522" y="713"/>
                  <a:pt x="1492" y="765"/>
                </a:cubicBezTo>
                <a:cubicBezTo>
                  <a:pt x="1197" y="1271"/>
                  <a:pt x="1197" y="1271"/>
                  <a:pt x="1197" y="1271"/>
                </a:cubicBezTo>
                <a:cubicBezTo>
                  <a:pt x="1167" y="1323"/>
                  <a:pt x="1111" y="1354"/>
                  <a:pt x="1051" y="13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FC5F645-F939-4219-A66C-F9F5D556F0EF}"/>
              </a:ext>
            </a:extLst>
          </p:cNvPr>
          <p:cNvSpPr/>
          <p:nvPr/>
        </p:nvSpPr>
        <p:spPr>
          <a:xfrm>
            <a:off x="10621168" y="4100554"/>
            <a:ext cx="540000" cy="72000"/>
          </a:xfrm>
          <a:prstGeom prst="roundRect">
            <a:avLst>
              <a:gd name="adj" fmla="val 50000"/>
            </a:avLst>
          </a:prstGeom>
          <a:solidFill>
            <a:srgbClr val="0C5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E217391-4547-44DE-B13E-410F52169D99}"/>
              </a:ext>
            </a:extLst>
          </p:cNvPr>
          <p:cNvSpPr>
            <a:spLocks/>
          </p:cNvSpPr>
          <p:nvPr/>
        </p:nvSpPr>
        <p:spPr bwMode="auto">
          <a:xfrm>
            <a:off x="312736" y="2613025"/>
            <a:ext cx="1495425" cy="1933575"/>
          </a:xfrm>
          <a:custGeom>
            <a:avLst/>
            <a:gdLst>
              <a:gd name="T0" fmla="*/ 20 w 931"/>
              <a:gd name="T1" fmla="*/ 1126 h 1203"/>
              <a:gd name="T2" fmla="*/ 622 w 931"/>
              <a:gd name="T3" fmla="*/ 77 h 1203"/>
              <a:gd name="T4" fmla="*/ 755 w 931"/>
              <a:gd name="T5" fmla="*/ 0 h 1203"/>
              <a:gd name="T6" fmla="*/ 864 w 931"/>
              <a:gd name="T7" fmla="*/ 0 h 1203"/>
              <a:gd name="T8" fmla="*/ 911 w 931"/>
              <a:gd name="T9" fmla="*/ 81 h 1203"/>
              <a:gd name="T10" fmla="*/ 316 w 931"/>
              <a:gd name="T11" fmla="*/ 1117 h 1203"/>
              <a:gd name="T12" fmla="*/ 169 w 931"/>
              <a:gd name="T13" fmla="*/ 1202 h 1203"/>
              <a:gd name="T14" fmla="*/ 63 w 931"/>
              <a:gd name="T15" fmla="*/ 1202 h 1203"/>
              <a:gd name="T16" fmla="*/ 20 w 931"/>
              <a:gd name="T17" fmla="*/ 1126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1" h="1203">
                <a:moveTo>
                  <a:pt x="20" y="1126"/>
                </a:moveTo>
                <a:cubicBezTo>
                  <a:pt x="622" y="77"/>
                  <a:pt x="622" y="77"/>
                  <a:pt x="622" y="77"/>
                </a:cubicBezTo>
                <a:cubicBezTo>
                  <a:pt x="649" y="29"/>
                  <a:pt x="700" y="0"/>
                  <a:pt x="755" y="0"/>
                </a:cubicBezTo>
                <a:cubicBezTo>
                  <a:pt x="864" y="0"/>
                  <a:pt x="864" y="0"/>
                  <a:pt x="864" y="0"/>
                </a:cubicBezTo>
                <a:cubicBezTo>
                  <a:pt x="906" y="1"/>
                  <a:pt x="931" y="45"/>
                  <a:pt x="911" y="81"/>
                </a:cubicBezTo>
                <a:cubicBezTo>
                  <a:pt x="316" y="1117"/>
                  <a:pt x="316" y="1117"/>
                  <a:pt x="316" y="1117"/>
                </a:cubicBezTo>
                <a:cubicBezTo>
                  <a:pt x="286" y="1170"/>
                  <a:pt x="230" y="1203"/>
                  <a:pt x="169" y="1202"/>
                </a:cubicBezTo>
                <a:cubicBezTo>
                  <a:pt x="63" y="1202"/>
                  <a:pt x="63" y="1202"/>
                  <a:pt x="63" y="1202"/>
                </a:cubicBezTo>
                <a:cubicBezTo>
                  <a:pt x="24" y="1202"/>
                  <a:pt x="0" y="1160"/>
                  <a:pt x="20" y="1126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B334BD1-48DA-450F-8416-A3AAD642526C}"/>
              </a:ext>
            </a:extLst>
          </p:cNvPr>
          <p:cNvSpPr>
            <a:spLocks/>
          </p:cNvSpPr>
          <p:nvPr/>
        </p:nvSpPr>
        <p:spPr bwMode="auto">
          <a:xfrm>
            <a:off x="501649" y="2916238"/>
            <a:ext cx="773113" cy="998538"/>
          </a:xfrm>
          <a:custGeom>
            <a:avLst/>
            <a:gdLst>
              <a:gd name="T0" fmla="*/ 10 w 482"/>
              <a:gd name="T1" fmla="*/ 583 h 622"/>
              <a:gd name="T2" fmla="*/ 321 w 482"/>
              <a:gd name="T3" fmla="*/ 40 h 622"/>
              <a:gd name="T4" fmla="*/ 390 w 482"/>
              <a:gd name="T5" fmla="*/ 0 h 622"/>
              <a:gd name="T6" fmla="*/ 447 w 482"/>
              <a:gd name="T7" fmla="*/ 0 h 622"/>
              <a:gd name="T8" fmla="*/ 471 w 482"/>
              <a:gd name="T9" fmla="*/ 42 h 622"/>
              <a:gd name="T10" fmla="*/ 163 w 482"/>
              <a:gd name="T11" fmla="*/ 578 h 622"/>
              <a:gd name="T12" fmla="*/ 87 w 482"/>
              <a:gd name="T13" fmla="*/ 622 h 622"/>
              <a:gd name="T14" fmla="*/ 32 w 482"/>
              <a:gd name="T15" fmla="*/ 622 h 622"/>
              <a:gd name="T16" fmla="*/ 10 w 482"/>
              <a:gd name="T17" fmla="*/ 583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2" h="622">
                <a:moveTo>
                  <a:pt x="10" y="583"/>
                </a:moveTo>
                <a:cubicBezTo>
                  <a:pt x="321" y="40"/>
                  <a:pt x="321" y="40"/>
                  <a:pt x="321" y="40"/>
                </a:cubicBezTo>
                <a:cubicBezTo>
                  <a:pt x="335" y="15"/>
                  <a:pt x="362" y="0"/>
                  <a:pt x="390" y="0"/>
                </a:cubicBezTo>
                <a:cubicBezTo>
                  <a:pt x="447" y="0"/>
                  <a:pt x="447" y="0"/>
                  <a:pt x="447" y="0"/>
                </a:cubicBezTo>
                <a:cubicBezTo>
                  <a:pt x="468" y="1"/>
                  <a:pt x="482" y="24"/>
                  <a:pt x="471" y="42"/>
                </a:cubicBezTo>
                <a:cubicBezTo>
                  <a:pt x="163" y="578"/>
                  <a:pt x="163" y="578"/>
                  <a:pt x="163" y="578"/>
                </a:cubicBezTo>
                <a:cubicBezTo>
                  <a:pt x="148" y="606"/>
                  <a:pt x="119" y="622"/>
                  <a:pt x="87" y="622"/>
                </a:cubicBezTo>
                <a:cubicBezTo>
                  <a:pt x="32" y="622"/>
                  <a:pt x="32" y="622"/>
                  <a:pt x="32" y="622"/>
                </a:cubicBezTo>
                <a:cubicBezTo>
                  <a:pt x="12" y="622"/>
                  <a:pt x="0" y="600"/>
                  <a:pt x="10" y="583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F7A91807-DCFD-4560-A64E-0E9DCCC99A61}"/>
              </a:ext>
            </a:extLst>
          </p:cNvPr>
          <p:cNvSpPr>
            <a:spLocks/>
          </p:cNvSpPr>
          <p:nvPr/>
        </p:nvSpPr>
        <p:spPr bwMode="auto">
          <a:xfrm>
            <a:off x="3578323" y="5208588"/>
            <a:ext cx="1446885" cy="1649412"/>
          </a:xfrm>
          <a:custGeom>
            <a:avLst/>
            <a:gdLst>
              <a:gd name="connsiteX0" fmla="*/ 1121376 w 1446885"/>
              <a:gd name="connsiteY0" fmla="*/ 0 h 1649412"/>
              <a:gd name="connsiteX1" fmla="*/ 1339800 w 1446885"/>
              <a:gd name="connsiteY1" fmla="*/ 1607 h 1649412"/>
              <a:gd name="connsiteX2" fmla="*/ 1432951 w 1446885"/>
              <a:gd name="connsiteY2" fmla="*/ 160679 h 1649412"/>
              <a:gd name="connsiteX3" fmla="*/ 587073 w 1446885"/>
              <a:gd name="connsiteY3" fmla="*/ 1637072 h 1649412"/>
              <a:gd name="connsiteX4" fmla="*/ 580003 w 1446885"/>
              <a:gd name="connsiteY4" fmla="*/ 1649412 h 1649412"/>
              <a:gd name="connsiteX5" fmla="*/ 0 w 1446885"/>
              <a:gd name="connsiteY5" fmla="*/ 1649412 h 1649412"/>
              <a:gd name="connsiteX6" fmla="*/ 43221 w 1446885"/>
              <a:gd name="connsiteY6" fmla="*/ 1574013 h 1649412"/>
              <a:gd name="connsiteX7" fmla="*/ 857983 w 1446885"/>
              <a:gd name="connsiteY7" fmla="*/ 152645 h 1649412"/>
              <a:gd name="connsiteX8" fmla="*/ 1121376 w 1446885"/>
              <a:gd name="connsiteY8" fmla="*/ 0 h 164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6885" h="1649412">
                <a:moveTo>
                  <a:pt x="1121376" y="0"/>
                </a:moveTo>
                <a:cubicBezTo>
                  <a:pt x="1339800" y="1607"/>
                  <a:pt x="1339800" y="1607"/>
                  <a:pt x="1339800" y="1607"/>
                </a:cubicBezTo>
                <a:cubicBezTo>
                  <a:pt x="1421708" y="1607"/>
                  <a:pt x="1473103" y="89980"/>
                  <a:pt x="1432951" y="160679"/>
                </a:cubicBezTo>
                <a:cubicBezTo>
                  <a:pt x="874846" y="1134794"/>
                  <a:pt x="665557" y="1500087"/>
                  <a:pt x="587073" y="1637072"/>
                </a:cubicBezTo>
                <a:lnTo>
                  <a:pt x="580003" y="1649412"/>
                </a:lnTo>
                <a:lnTo>
                  <a:pt x="0" y="1649412"/>
                </a:lnTo>
                <a:lnTo>
                  <a:pt x="43221" y="1574013"/>
                </a:lnTo>
                <a:cubicBezTo>
                  <a:pt x="857983" y="152645"/>
                  <a:pt x="857983" y="152645"/>
                  <a:pt x="857983" y="152645"/>
                </a:cubicBezTo>
                <a:cubicBezTo>
                  <a:pt x="912589" y="57845"/>
                  <a:pt x="1012164" y="0"/>
                  <a:pt x="1121376" y="0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309E2E8-0631-4A32-B8C5-3C759B1EA88B}"/>
              </a:ext>
            </a:extLst>
          </p:cNvPr>
          <p:cNvSpPr>
            <a:spLocks/>
          </p:cNvSpPr>
          <p:nvPr/>
        </p:nvSpPr>
        <p:spPr bwMode="auto">
          <a:xfrm>
            <a:off x="4246561" y="5511800"/>
            <a:ext cx="771525" cy="1001713"/>
          </a:xfrm>
          <a:custGeom>
            <a:avLst/>
            <a:gdLst>
              <a:gd name="T0" fmla="*/ 10 w 481"/>
              <a:gd name="T1" fmla="*/ 583 h 623"/>
              <a:gd name="T2" fmla="*/ 321 w 481"/>
              <a:gd name="T3" fmla="*/ 40 h 623"/>
              <a:gd name="T4" fmla="*/ 390 w 481"/>
              <a:gd name="T5" fmla="*/ 1 h 623"/>
              <a:gd name="T6" fmla="*/ 447 w 481"/>
              <a:gd name="T7" fmla="*/ 1 h 623"/>
              <a:gd name="T8" fmla="*/ 471 w 481"/>
              <a:gd name="T9" fmla="*/ 43 h 623"/>
              <a:gd name="T10" fmla="*/ 163 w 481"/>
              <a:gd name="T11" fmla="*/ 579 h 623"/>
              <a:gd name="T12" fmla="*/ 87 w 481"/>
              <a:gd name="T13" fmla="*/ 623 h 623"/>
              <a:gd name="T14" fmla="*/ 32 w 481"/>
              <a:gd name="T15" fmla="*/ 622 h 623"/>
              <a:gd name="T16" fmla="*/ 10 w 481"/>
              <a:gd name="T17" fmla="*/ 583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1" h="623">
                <a:moveTo>
                  <a:pt x="10" y="583"/>
                </a:moveTo>
                <a:cubicBezTo>
                  <a:pt x="321" y="40"/>
                  <a:pt x="321" y="40"/>
                  <a:pt x="321" y="40"/>
                </a:cubicBezTo>
                <a:cubicBezTo>
                  <a:pt x="335" y="16"/>
                  <a:pt x="362" y="0"/>
                  <a:pt x="390" y="1"/>
                </a:cubicBezTo>
                <a:cubicBezTo>
                  <a:pt x="447" y="1"/>
                  <a:pt x="447" y="1"/>
                  <a:pt x="447" y="1"/>
                </a:cubicBezTo>
                <a:cubicBezTo>
                  <a:pt x="468" y="1"/>
                  <a:pt x="481" y="24"/>
                  <a:pt x="471" y="43"/>
                </a:cubicBezTo>
                <a:cubicBezTo>
                  <a:pt x="163" y="579"/>
                  <a:pt x="163" y="579"/>
                  <a:pt x="163" y="579"/>
                </a:cubicBezTo>
                <a:cubicBezTo>
                  <a:pt x="148" y="606"/>
                  <a:pt x="118" y="623"/>
                  <a:pt x="87" y="623"/>
                </a:cubicBezTo>
                <a:cubicBezTo>
                  <a:pt x="32" y="622"/>
                  <a:pt x="32" y="622"/>
                  <a:pt x="32" y="622"/>
                </a:cubicBezTo>
                <a:cubicBezTo>
                  <a:pt x="12" y="622"/>
                  <a:pt x="0" y="601"/>
                  <a:pt x="10" y="583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1E1E4250-AC36-4919-84D7-87F3FC01AAC8}"/>
              </a:ext>
            </a:extLst>
          </p:cNvPr>
          <p:cNvSpPr>
            <a:spLocks/>
          </p:cNvSpPr>
          <p:nvPr/>
        </p:nvSpPr>
        <p:spPr bwMode="auto">
          <a:xfrm>
            <a:off x="8003100" y="1"/>
            <a:ext cx="1500107" cy="1293813"/>
          </a:xfrm>
          <a:custGeom>
            <a:avLst/>
            <a:gdLst>
              <a:gd name="connsiteX0" fmla="*/ 657449 w 1500107"/>
              <a:gd name="connsiteY0" fmla="*/ 0 h 1293813"/>
              <a:gd name="connsiteX1" fmla="*/ 1500107 w 1500107"/>
              <a:gd name="connsiteY1" fmla="*/ 0 h 1293813"/>
              <a:gd name="connsiteX2" fmla="*/ 890918 w 1500107"/>
              <a:gd name="connsiteY2" fmla="*/ 1064041 h 1293813"/>
              <a:gd name="connsiteX3" fmla="*/ 491125 w 1500107"/>
              <a:gd name="connsiteY3" fmla="*/ 1293792 h 1293813"/>
              <a:gd name="connsiteX4" fmla="*/ 113810 w 1500107"/>
              <a:gd name="connsiteY4" fmla="*/ 1292186 h 1293813"/>
              <a:gd name="connsiteX5" fmla="*/ 15869 w 1500107"/>
              <a:gd name="connsiteY5" fmla="*/ 1120274 h 1293813"/>
              <a:gd name="connsiteX6" fmla="*/ 641660 w 1500107"/>
              <a:gd name="connsiteY6" fmla="*/ 27570 h 129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00107" h="1293813">
                <a:moveTo>
                  <a:pt x="657449" y="0"/>
                </a:moveTo>
                <a:lnTo>
                  <a:pt x="1500107" y="0"/>
                </a:lnTo>
                <a:lnTo>
                  <a:pt x="890918" y="1064041"/>
                </a:lnTo>
                <a:cubicBezTo>
                  <a:pt x="809033" y="1207033"/>
                  <a:pt x="656501" y="1295399"/>
                  <a:pt x="491125" y="1293792"/>
                </a:cubicBezTo>
                <a:cubicBezTo>
                  <a:pt x="113810" y="1292186"/>
                  <a:pt x="113810" y="1292186"/>
                  <a:pt x="113810" y="1292186"/>
                </a:cubicBezTo>
                <a:cubicBezTo>
                  <a:pt x="27108" y="1292186"/>
                  <a:pt x="-29088" y="1197393"/>
                  <a:pt x="15869" y="1120274"/>
                </a:cubicBezTo>
                <a:cubicBezTo>
                  <a:pt x="277531" y="663382"/>
                  <a:pt x="481954" y="306435"/>
                  <a:pt x="641660" y="27570"/>
                </a:cubicBezTo>
                <a:close/>
              </a:path>
            </a:pathLst>
          </a:custGeom>
          <a:solidFill>
            <a:srgbClr val="00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99DBB31E-F669-41B3-BCC9-FCC48F4141D2}"/>
              </a:ext>
            </a:extLst>
          </p:cNvPr>
          <p:cNvSpPr>
            <a:spLocks/>
          </p:cNvSpPr>
          <p:nvPr/>
        </p:nvSpPr>
        <p:spPr bwMode="auto">
          <a:xfrm>
            <a:off x="8262098" y="1"/>
            <a:ext cx="562792" cy="614361"/>
          </a:xfrm>
          <a:custGeom>
            <a:avLst/>
            <a:gdLst>
              <a:gd name="connsiteX0" fmla="*/ 320034 w 562792"/>
              <a:gd name="connsiteY0" fmla="*/ 0 h 614361"/>
              <a:gd name="connsiteX1" fmla="*/ 562792 w 562792"/>
              <a:gd name="connsiteY1" fmla="*/ 0 h 614361"/>
              <a:gd name="connsiteX2" fmla="*/ 516166 w 562792"/>
              <a:gd name="connsiteY2" fmla="*/ 81339 h 614361"/>
              <a:gd name="connsiteX3" fmla="*/ 251178 w 562792"/>
              <a:gd name="connsiteY3" fmla="*/ 543613 h 614361"/>
              <a:gd name="connsiteX4" fmla="*/ 129274 w 562792"/>
              <a:gd name="connsiteY4" fmla="*/ 614361 h 614361"/>
              <a:gd name="connsiteX5" fmla="*/ 41054 w 562792"/>
              <a:gd name="connsiteY5" fmla="*/ 612753 h 614361"/>
              <a:gd name="connsiteX6" fmla="*/ 5766 w 562792"/>
              <a:gd name="connsiteY6" fmla="*/ 550044 h 614361"/>
              <a:gd name="connsiteX7" fmla="*/ 294161 w 562792"/>
              <a:gd name="connsiteY7" fmla="*/ 45284 h 614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2792" h="614361">
                <a:moveTo>
                  <a:pt x="320034" y="0"/>
                </a:moveTo>
                <a:lnTo>
                  <a:pt x="562792" y="0"/>
                </a:lnTo>
                <a:lnTo>
                  <a:pt x="516166" y="81339"/>
                </a:lnTo>
                <a:cubicBezTo>
                  <a:pt x="251178" y="543613"/>
                  <a:pt x="251178" y="543613"/>
                  <a:pt x="251178" y="543613"/>
                </a:cubicBezTo>
                <a:cubicBezTo>
                  <a:pt x="225514" y="587026"/>
                  <a:pt x="178998" y="614361"/>
                  <a:pt x="129274" y="614361"/>
                </a:cubicBezTo>
                <a:cubicBezTo>
                  <a:pt x="41054" y="612753"/>
                  <a:pt x="41054" y="612753"/>
                  <a:pt x="41054" y="612753"/>
                </a:cubicBezTo>
                <a:cubicBezTo>
                  <a:pt x="8974" y="612753"/>
                  <a:pt x="-10274" y="578987"/>
                  <a:pt x="5766" y="550044"/>
                </a:cubicBezTo>
                <a:cubicBezTo>
                  <a:pt x="130477" y="331769"/>
                  <a:pt x="224011" y="168063"/>
                  <a:pt x="294161" y="45284"/>
                </a:cubicBez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720A844D-D49A-4EB0-BD39-F119B72B6422}"/>
              </a:ext>
            </a:extLst>
          </p:cNvPr>
          <p:cNvSpPr>
            <a:spLocks/>
          </p:cNvSpPr>
          <p:nvPr/>
        </p:nvSpPr>
        <p:spPr bwMode="auto">
          <a:xfrm>
            <a:off x="3806939" y="1"/>
            <a:ext cx="819861" cy="719136"/>
          </a:xfrm>
          <a:custGeom>
            <a:avLst/>
            <a:gdLst>
              <a:gd name="connsiteX0" fmla="*/ 351905 w 819861"/>
              <a:gd name="connsiteY0" fmla="*/ 0 h 719136"/>
              <a:gd name="connsiteX1" fmla="*/ 819861 w 819861"/>
              <a:gd name="connsiteY1" fmla="*/ 0 h 719136"/>
              <a:gd name="connsiteX2" fmla="*/ 798690 w 819861"/>
              <a:gd name="connsiteY2" fmla="*/ 37159 h 719136"/>
              <a:gd name="connsiteX3" fmla="*/ 487955 w 819861"/>
              <a:gd name="connsiteY3" fmla="*/ 582573 h 719136"/>
              <a:gd name="connsiteX4" fmla="*/ 250451 w 819861"/>
              <a:gd name="connsiteY4" fmla="*/ 719136 h 719136"/>
              <a:gd name="connsiteX5" fmla="*/ 80347 w 819861"/>
              <a:gd name="connsiteY5" fmla="*/ 717529 h 719136"/>
              <a:gd name="connsiteX6" fmla="*/ 11342 w 819861"/>
              <a:gd name="connsiteY6" fmla="*/ 597032 h 719136"/>
              <a:gd name="connsiteX7" fmla="*/ 349745 w 819861"/>
              <a:gd name="connsiteY7" fmla="*/ 3786 h 719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861" h="719136">
                <a:moveTo>
                  <a:pt x="351905" y="0"/>
                </a:moveTo>
                <a:lnTo>
                  <a:pt x="819861" y="0"/>
                </a:lnTo>
                <a:lnTo>
                  <a:pt x="798690" y="37159"/>
                </a:lnTo>
                <a:cubicBezTo>
                  <a:pt x="487955" y="582573"/>
                  <a:pt x="487955" y="582573"/>
                  <a:pt x="487955" y="582573"/>
                </a:cubicBezTo>
                <a:cubicBezTo>
                  <a:pt x="438207" y="666117"/>
                  <a:pt x="348341" y="719136"/>
                  <a:pt x="250451" y="719136"/>
                </a:cubicBezTo>
                <a:cubicBezTo>
                  <a:pt x="80347" y="717529"/>
                  <a:pt x="80347" y="717529"/>
                  <a:pt x="80347" y="717529"/>
                </a:cubicBezTo>
                <a:cubicBezTo>
                  <a:pt x="19366" y="717529"/>
                  <a:pt x="-20753" y="650051"/>
                  <a:pt x="11342" y="597032"/>
                </a:cubicBezTo>
                <a:cubicBezTo>
                  <a:pt x="204715" y="258034"/>
                  <a:pt x="301402" y="88535"/>
                  <a:pt x="349745" y="3786"/>
                </a:cubicBezTo>
                <a:close/>
              </a:path>
            </a:pathLst>
          </a:custGeom>
          <a:solidFill>
            <a:srgbClr val="98C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81F27939-6071-4D50-B908-BE08D1EF4DE4}"/>
              </a:ext>
            </a:extLst>
          </p:cNvPr>
          <p:cNvSpPr>
            <a:spLocks/>
          </p:cNvSpPr>
          <p:nvPr/>
        </p:nvSpPr>
        <p:spPr bwMode="auto">
          <a:xfrm>
            <a:off x="-25146" y="-5706"/>
            <a:ext cx="2370090" cy="2359865"/>
          </a:xfrm>
          <a:custGeom>
            <a:avLst/>
            <a:gdLst>
              <a:gd name="connsiteX0" fmla="*/ 0 w 2370090"/>
              <a:gd name="connsiteY0" fmla="*/ 0 h 2359865"/>
              <a:gd name="connsiteX1" fmla="*/ 2370090 w 2370090"/>
              <a:gd name="connsiteY1" fmla="*/ 0 h 2359865"/>
              <a:gd name="connsiteX2" fmla="*/ 1213048 w 2370090"/>
              <a:gd name="connsiteY2" fmla="*/ 2018688 h 2359865"/>
              <a:gd name="connsiteX3" fmla="*/ 835583 w 2370090"/>
              <a:gd name="connsiteY3" fmla="*/ 2235532 h 2359865"/>
              <a:gd name="connsiteX4" fmla="*/ 307132 w 2370090"/>
              <a:gd name="connsiteY4" fmla="*/ 2233926 h 2359865"/>
              <a:gd name="connsiteX5" fmla="*/ 618 w 2370090"/>
              <a:gd name="connsiteY5" fmla="*/ 2359063 h 2359865"/>
              <a:gd name="connsiteX6" fmla="*/ 0 w 2370090"/>
              <a:gd name="connsiteY6" fmla="*/ 2359865 h 235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0090" h="2359865">
                <a:moveTo>
                  <a:pt x="0" y="0"/>
                </a:moveTo>
                <a:lnTo>
                  <a:pt x="2370090" y="0"/>
                </a:lnTo>
                <a:lnTo>
                  <a:pt x="1213048" y="2018688"/>
                </a:lnTo>
                <a:cubicBezTo>
                  <a:pt x="1134343" y="2153613"/>
                  <a:pt x="991388" y="2237138"/>
                  <a:pt x="835583" y="2235532"/>
                </a:cubicBezTo>
                <a:cubicBezTo>
                  <a:pt x="307132" y="2233926"/>
                  <a:pt x="307132" y="2233926"/>
                  <a:pt x="307132" y="2233926"/>
                </a:cubicBezTo>
                <a:cubicBezTo>
                  <a:pt x="190279" y="2232721"/>
                  <a:pt x="80653" y="2279403"/>
                  <a:pt x="618" y="2359063"/>
                </a:cubicBezTo>
                <a:lnTo>
                  <a:pt x="0" y="2359865"/>
                </a:lnTo>
                <a:close/>
              </a:path>
            </a:pathLst>
          </a:custGeom>
          <a:solidFill>
            <a:srgbClr val="0C50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E60AD13-EAD1-4F49-A0DB-47B2D1D01AA4}"/>
              </a:ext>
            </a:extLst>
          </p:cNvPr>
          <p:cNvSpPr txBox="1"/>
          <p:nvPr/>
        </p:nvSpPr>
        <p:spPr>
          <a:xfrm>
            <a:off x="5728105" y="4858977"/>
            <a:ext cx="6359637" cy="7218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20000"/>
              </a:lnSpc>
              <a:defRPr/>
            </a:pPr>
            <a:r>
              <a:rPr lang="ru-RU" altLang="zh-CN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Управление культуры, молодежной политики, </a:t>
            </a:r>
          </a:p>
          <a:p>
            <a:pPr lvl="0">
              <a:lnSpc>
                <a:spcPct val="120000"/>
              </a:lnSpc>
              <a:defRPr/>
            </a:pPr>
            <a:r>
              <a:rPr lang="ru-RU" altLang="zh-CN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туризма и спорта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7F76BE8-4F20-43D9-A948-BE8E2F372D7B}"/>
              </a:ext>
            </a:extLst>
          </p:cNvPr>
          <p:cNvSpPr txBox="1"/>
          <p:nvPr/>
        </p:nvSpPr>
        <p:spPr>
          <a:xfrm>
            <a:off x="6452194" y="4183176"/>
            <a:ext cx="52817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ru-RU" altLang="zh-CN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ОТЧЕТ УКМПТиС</a:t>
            </a:r>
            <a:endParaRPr lang="zh-CN" altLang="en-US" sz="4000" b="1" dirty="0"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A99E038-EE46-41F6-9DCB-6257493D1BD9}"/>
              </a:ext>
            </a:extLst>
          </p:cNvPr>
          <p:cNvSpPr txBox="1"/>
          <p:nvPr/>
        </p:nvSpPr>
        <p:spPr>
          <a:xfrm>
            <a:off x="8907924" y="3102045"/>
            <a:ext cx="23713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defRPr/>
            </a:pPr>
            <a:r>
              <a:rPr lang="ru-RU" altLang="zh-CN" sz="60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lt"/>
              </a:rPr>
              <a:t>2024</a:t>
            </a:r>
            <a:endParaRPr lang="zh-CN" altLang="en-US" sz="6000" b="1" dirty="0">
              <a:solidFill>
                <a:srgbClr val="00B050"/>
              </a:solidFill>
              <a:latin typeface="Verdana" panose="020B0604030504040204" pitchFamily="34" charset="0"/>
              <a:cs typeface="Verdana" panose="020B0604030504040204" pitchFamily="34" charset="0"/>
              <a:sym typeface="+mn-lt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856DA66-741C-BBC5-1C14-38F6736D57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13" b="-14113"/>
          <a:stretch/>
        </p:blipFill>
        <p:spPr>
          <a:xfrm>
            <a:off x="3873377" y="937227"/>
            <a:ext cx="3521159" cy="3830398"/>
          </a:xfrm>
          <a:prstGeom prst="hexagon">
            <a:avLst>
              <a:gd name="adj" fmla="val 33611"/>
              <a:gd name="vf" fmla="val 115470"/>
            </a:avLst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E2D3DCB-3F3B-1FD5-19D1-07FAE02A9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129" y="3089695"/>
            <a:ext cx="3084567" cy="2422105"/>
          </a:xfrm>
          <a:prstGeom prst="hexagon">
            <a:avLst>
              <a:gd name="adj" fmla="val 29492"/>
              <a:gd name="vf" fmla="val 11547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C16513B6-1A1D-F2ED-AFAE-FA87A32F4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642" y="376415"/>
            <a:ext cx="2934416" cy="2348620"/>
          </a:xfrm>
          <a:prstGeom prst="hexagon">
            <a:avLst>
              <a:gd name="adj" fmla="val 29138"/>
              <a:gd name="vf" fmla="val 11547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510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heme/theme1.xml><?xml version="1.0" encoding="utf-8"?>
<a:theme xmlns:a="http://schemas.openxmlformats.org/drawingml/2006/main" name="第一PPT，www.1ppt.com">
  <a:themeElements>
    <a:clrScheme name="自定义 14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C6CE"/>
      </a:accent1>
      <a:accent2>
        <a:srgbClr val="44546A"/>
      </a:accent2>
      <a:accent3>
        <a:srgbClr val="48C6CE"/>
      </a:accent3>
      <a:accent4>
        <a:srgbClr val="44546A"/>
      </a:accent4>
      <a:accent5>
        <a:srgbClr val="48C6CE"/>
      </a:accent5>
      <a:accent6>
        <a:srgbClr val="44546A"/>
      </a:accent6>
      <a:hlink>
        <a:srgbClr val="0563C1"/>
      </a:hlink>
      <a:folHlink>
        <a:srgbClr val="954F72"/>
      </a:folHlink>
    </a:clrScheme>
    <a:fontScheme name="uszc0fmf">
      <a:majorFont>
        <a:latin typeface="印品黑体"/>
        <a:ea typeface="微软雅黑"/>
        <a:cs typeface=""/>
      </a:majorFont>
      <a:minorFont>
        <a:latin typeface="印品黑体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3466</TotalTime>
  <Words>1343</Words>
  <Application>Microsoft Office PowerPoint</Application>
  <PresentationFormat>Широкоэкранный</PresentationFormat>
  <Paragraphs>307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等线</vt:lpstr>
      <vt:lpstr>微软雅黑</vt:lpstr>
      <vt:lpstr>-apple-system</vt:lpstr>
      <vt:lpstr>Arial</vt:lpstr>
      <vt:lpstr>Calibri</vt:lpstr>
      <vt:lpstr>Century Gothic</vt:lpstr>
      <vt:lpstr>Times New Roman</vt:lpstr>
      <vt:lpstr>Verdana</vt:lpstr>
      <vt:lpstr>第一PPT，www.1ppt.com</vt:lpstr>
      <vt:lpstr>自定义设计方案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Администратор сети</cp:lastModifiedBy>
  <cp:revision>213</cp:revision>
  <cp:lastPrinted>2024-11-18T12:14:33Z</cp:lastPrinted>
  <dcterms:created xsi:type="dcterms:W3CDTF">2017-08-18T03:02:00Z</dcterms:created>
  <dcterms:modified xsi:type="dcterms:W3CDTF">2024-11-19T04:13:59Z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