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83" r:id="rId1"/>
  </p:sldMasterIdLst>
  <p:notesMasterIdLst>
    <p:notesMasterId r:id="rId12"/>
  </p:notesMasterIdLst>
  <p:sldIdLst>
    <p:sldId id="256" r:id="rId2"/>
    <p:sldId id="272" r:id="rId3"/>
    <p:sldId id="269" r:id="rId4"/>
    <p:sldId id="271" r:id="rId5"/>
    <p:sldId id="270" r:id="rId6"/>
    <p:sldId id="273" r:id="rId7"/>
    <p:sldId id="268" r:id="rId8"/>
    <p:sldId id="267" r:id="rId9"/>
    <p:sldId id="261" r:id="rId10"/>
    <p:sldId id="274" r:id="rId11"/>
  </p:sldIdLst>
  <p:sldSz cx="12192000" cy="6858000"/>
  <p:notesSz cx="10020300" cy="68881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>
      <p:cViewPr varScale="1">
        <p:scale>
          <a:sx n="66" d="100"/>
          <a:sy n="66" d="100"/>
        </p:scale>
        <p:origin x="900" y="6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3400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83EBA-3D74-4EC3-8072-980FB2774B11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0425"/>
            <a:ext cx="4133850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1713" y="3314700"/>
            <a:ext cx="8016875" cy="27130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42088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75313" y="6542088"/>
            <a:ext cx="4343400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EBA52-B64B-4C4F-9082-71DD674A5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80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938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124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24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532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87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048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36940-7AD3-4249-8B0F-BC84E6176B29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1A75-BD87-445C-8BD9-E43F49C725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277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860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708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175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105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6754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256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0324"/>
            <a:ext cx="12192000" cy="65973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6200" y="3352800"/>
            <a:ext cx="3048000" cy="609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Инклюзивный забег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6200" y="2819400"/>
            <a:ext cx="3048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 В 11:50</a:t>
            </a:r>
          </a:p>
        </p:txBody>
      </p:sp>
    </p:spTree>
    <p:extLst>
      <p:ext uri="{BB962C8B-B14F-4D97-AF65-F5344CB8AC3E}">
        <p14:creationId xmlns:p14="http://schemas.microsoft.com/office/powerpoint/2010/main" val="38443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706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990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19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8200" cy="69342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8600" y="2514600"/>
            <a:ext cx="3200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 В 13:00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93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55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592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61783" y="258571"/>
            <a:ext cx="3688715" cy="760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СТАРТОВЫЙ</a:t>
            </a:r>
            <a:r>
              <a:rPr spc="-90" dirty="0"/>
              <a:t> </a:t>
            </a:r>
            <a:r>
              <a:rPr spc="-10" dirty="0"/>
              <a:t>ГОРОДОК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pc="-20" dirty="0"/>
              <a:t>Полумарафон</a:t>
            </a:r>
            <a:r>
              <a:rPr spc="-75" dirty="0"/>
              <a:t> </a:t>
            </a:r>
            <a:r>
              <a:rPr spc="-10" dirty="0"/>
              <a:t>Байконур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82129" y="1289447"/>
            <a:ext cx="6837178" cy="490516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668095" y="3767816"/>
            <a:ext cx="297815" cy="707672"/>
            <a:chOff x="6668095" y="3767816"/>
            <a:chExt cx="297815" cy="297815"/>
          </a:xfrm>
        </p:grpSpPr>
        <p:sp>
          <p:nvSpPr>
            <p:cNvPr id="8" name="object 8"/>
            <p:cNvSpPr/>
            <p:nvPr/>
          </p:nvSpPr>
          <p:spPr>
            <a:xfrm>
              <a:off x="6672857" y="377257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288030" y="0"/>
                  </a:moveTo>
                  <a:lnTo>
                    <a:pt x="0" y="0"/>
                  </a:lnTo>
                  <a:lnTo>
                    <a:pt x="0" y="288032"/>
                  </a:lnTo>
                  <a:lnTo>
                    <a:pt x="288030" y="288032"/>
                  </a:lnTo>
                  <a:lnTo>
                    <a:pt x="288030" y="0"/>
                  </a:lnTo>
                  <a:close/>
                </a:path>
              </a:pathLst>
            </a:custGeom>
            <a:solidFill>
              <a:srgbClr val="00B8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72857" y="377257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0"/>
                  </a:moveTo>
                  <a:lnTo>
                    <a:pt x="288032" y="0"/>
                  </a:lnTo>
                  <a:lnTo>
                    <a:pt x="288032" y="288032"/>
                  </a:lnTo>
                  <a:lnTo>
                    <a:pt x="0" y="2880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664990" y="3855213"/>
            <a:ext cx="36913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50" dirty="0">
                <a:latin typeface="Microsoft Sans Serif"/>
                <a:cs typeface="Microsoft Sans Serif"/>
              </a:rPr>
              <a:t>М/</a:t>
            </a:r>
            <a:r>
              <a:rPr sz="1800" spc="-50" dirty="0">
                <a:latin typeface="Microsoft Sans Serif"/>
                <a:cs typeface="Microsoft Sans Serif"/>
              </a:rPr>
              <a:t>Ж</a:t>
            </a:r>
            <a:endParaRPr sz="1800" dirty="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108255" y="4307038"/>
            <a:ext cx="307975" cy="853440"/>
            <a:chOff x="8108255" y="4307038"/>
            <a:chExt cx="307975" cy="853440"/>
          </a:xfrm>
        </p:grpSpPr>
        <p:sp>
          <p:nvSpPr>
            <p:cNvPr id="14" name="object 14"/>
            <p:cNvSpPr/>
            <p:nvPr/>
          </p:nvSpPr>
          <p:spPr>
            <a:xfrm>
              <a:off x="8113017" y="4366979"/>
              <a:ext cx="298450" cy="788670"/>
            </a:xfrm>
            <a:custGeom>
              <a:avLst/>
              <a:gdLst/>
              <a:ahLst/>
              <a:cxnLst/>
              <a:rect l="l" t="t" r="r" b="b"/>
              <a:pathLst>
                <a:path w="298450" h="788670">
                  <a:moveTo>
                    <a:pt x="0" y="788264"/>
                  </a:moveTo>
                  <a:lnTo>
                    <a:pt x="298343" y="788264"/>
                  </a:lnTo>
                  <a:lnTo>
                    <a:pt x="298343" y="0"/>
                  </a:lnTo>
                  <a:lnTo>
                    <a:pt x="0" y="0"/>
                  </a:lnTo>
                  <a:lnTo>
                    <a:pt x="0" y="788264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113017" y="4311800"/>
              <a:ext cx="298450" cy="843915"/>
            </a:xfrm>
            <a:custGeom>
              <a:avLst/>
              <a:gdLst/>
              <a:ahLst/>
              <a:cxnLst/>
              <a:rect l="l" t="t" r="r" b="b"/>
              <a:pathLst>
                <a:path w="298450" h="843914">
                  <a:moveTo>
                    <a:pt x="0" y="843444"/>
                  </a:moveTo>
                  <a:lnTo>
                    <a:pt x="0" y="0"/>
                  </a:lnTo>
                  <a:lnTo>
                    <a:pt x="298344" y="0"/>
                  </a:lnTo>
                  <a:lnTo>
                    <a:pt x="298344" y="843444"/>
                  </a:lnTo>
                  <a:lnTo>
                    <a:pt x="0" y="84344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137476" y="4480914"/>
            <a:ext cx="224154" cy="5067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latin typeface="Microsoft Sans Serif"/>
                <a:cs typeface="Microsoft Sans Serif"/>
              </a:rPr>
              <a:t>Старт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108255" y="3347196"/>
            <a:ext cx="307975" cy="853440"/>
            <a:chOff x="8108255" y="3347196"/>
            <a:chExt cx="307975" cy="853440"/>
          </a:xfrm>
        </p:grpSpPr>
        <p:sp>
          <p:nvSpPr>
            <p:cNvPr id="18" name="object 18"/>
            <p:cNvSpPr/>
            <p:nvPr/>
          </p:nvSpPr>
          <p:spPr>
            <a:xfrm>
              <a:off x="8113017" y="3351959"/>
              <a:ext cx="298450" cy="843915"/>
            </a:xfrm>
            <a:custGeom>
              <a:avLst/>
              <a:gdLst/>
              <a:ahLst/>
              <a:cxnLst/>
              <a:rect l="l" t="t" r="r" b="b"/>
              <a:pathLst>
                <a:path w="298450" h="843914">
                  <a:moveTo>
                    <a:pt x="298343" y="0"/>
                  </a:moveTo>
                  <a:lnTo>
                    <a:pt x="0" y="0"/>
                  </a:lnTo>
                  <a:lnTo>
                    <a:pt x="0" y="843443"/>
                  </a:lnTo>
                  <a:lnTo>
                    <a:pt x="298343" y="843443"/>
                  </a:lnTo>
                  <a:lnTo>
                    <a:pt x="298343" y="0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113017" y="3351958"/>
              <a:ext cx="298450" cy="843915"/>
            </a:xfrm>
            <a:custGeom>
              <a:avLst/>
              <a:gdLst/>
              <a:ahLst/>
              <a:cxnLst/>
              <a:rect l="l" t="t" r="r" b="b"/>
              <a:pathLst>
                <a:path w="298450" h="843914">
                  <a:moveTo>
                    <a:pt x="0" y="843444"/>
                  </a:moveTo>
                  <a:lnTo>
                    <a:pt x="0" y="0"/>
                  </a:lnTo>
                  <a:lnTo>
                    <a:pt x="298344" y="0"/>
                  </a:lnTo>
                  <a:lnTo>
                    <a:pt x="298344" y="843444"/>
                  </a:lnTo>
                  <a:lnTo>
                    <a:pt x="0" y="84344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137476" y="3473944"/>
            <a:ext cx="224154" cy="6019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Финиш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24985" y="4195403"/>
            <a:ext cx="864235" cy="172085"/>
          </a:xfrm>
          <a:prstGeom prst="rect">
            <a:avLst/>
          </a:prstGeom>
          <a:solidFill>
            <a:srgbClr val="00B8FF"/>
          </a:solidFill>
          <a:ln w="9525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150495">
              <a:lnSpc>
                <a:spcPct val="100000"/>
              </a:lnSpc>
              <a:spcBef>
                <a:spcPts val="250"/>
              </a:spcBef>
            </a:pPr>
            <a:r>
              <a:rPr sz="6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Стартовая</a:t>
            </a:r>
            <a:r>
              <a:rPr sz="6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арка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8525694" y="3104110"/>
            <a:ext cx="327025" cy="873760"/>
            <a:chOff x="8525694" y="3104110"/>
            <a:chExt cx="327025" cy="873760"/>
          </a:xfrm>
        </p:grpSpPr>
        <p:sp>
          <p:nvSpPr>
            <p:cNvPr id="23" name="object 23"/>
            <p:cNvSpPr/>
            <p:nvPr/>
          </p:nvSpPr>
          <p:spPr>
            <a:xfrm>
              <a:off x="8530456" y="3108872"/>
              <a:ext cx="317500" cy="864235"/>
            </a:xfrm>
            <a:custGeom>
              <a:avLst/>
              <a:gdLst/>
              <a:ahLst/>
              <a:cxnLst/>
              <a:rect l="l" t="t" r="r" b="b"/>
              <a:pathLst>
                <a:path w="317500" h="864235">
                  <a:moveTo>
                    <a:pt x="317252" y="0"/>
                  </a:moveTo>
                  <a:lnTo>
                    <a:pt x="0" y="0"/>
                  </a:lnTo>
                  <a:lnTo>
                    <a:pt x="0" y="864095"/>
                  </a:lnTo>
                  <a:lnTo>
                    <a:pt x="317252" y="864095"/>
                  </a:lnTo>
                  <a:lnTo>
                    <a:pt x="31725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530456" y="3108872"/>
              <a:ext cx="317500" cy="864235"/>
            </a:xfrm>
            <a:custGeom>
              <a:avLst/>
              <a:gdLst/>
              <a:ahLst/>
              <a:cxnLst/>
              <a:rect l="l" t="t" r="r" b="b"/>
              <a:pathLst>
                <a:path w="317500" h="864235">
                  <a:moveTo>
                    <a:pt x="0" y="864095"/>
                  </a:moveTo>
                  <a:lnTo>
                    <a:pt x="0" y="0"/>
                  </a:lnTo>
                  <a:lnTo>
                    <a:pt x="317252" y="0"/>
                  </a:lnTo>
                  <a:lnTo>
                    <a:pt x="317252" y="864095"/>
                  </a:lnTo>
                  <a:lnTo>
                    <a:pt x="0" y="86409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559724" y="3193636"/>
            <a:ext cx="281305" cy="6997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Сцена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530455" y="4475488"/>
            <a:ext cx="398145" cy="369570"/>
          </a:xfrm>
          <a:custGeom>
            <a:avLst/>
            <a:gdLst/>
            <a:ahLst/>
            <a:cxnLst/>
            <a:rect l="l" t="t" r="r" b="b"/>
            <a:pathLst>
              <a:path w="398145" h="369570">
                <a:moveTo>
                  <a:pt x="397866" y="0"/>
                </a:moveTo>
                <a:lnTo>
                  <a:pt x="0" y="0"/>
                </a:lnTo>
                <a:lnTo>
                  <a:pt x="0" y="369332"/>
                </a:lnTo>
                <a:lnTo>
                  <a:pt x="397866" y="369332"/>
                </a:lnTo>
                <a:lnTo>
                  <a:pt x="39786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609195" y="4507483"/>
            <a:ext cx="234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0" dirty="0">
                <a:latin typeface="Microsoft Sans Serif"/>
                <a:cs typeface="Microsoft Sans Serif"/>
              </a:rPr>
              <a:t>Ш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75094" y="1787239"/>
            <a:ext cx="228600" cy="636905"/>
          </a:xfrm>
          <a:prstGeom prst="rect">
            <a:avLst/>
          </a:prstGeom>
          <a:solidFill>
            <a:srgbClr val="00B8FF"/>
          </a:solidFill>
          <a:ln w="9525">
            <a:solidFill>
              <a:srgbClr val="000000"/>
            </a:solidFill>
          </a:ln>
        </p:spPr>
        <p:txBody>
          <a:bodyPr vert="vert270" wrap="square" lIns="0" tIns="33019" rIns="0" bIns="0" rtlCol="0">
            <a:spAutoFit/>
          </a:bodyPr>
          <a:lstStyle/>
          <a:p>
            <a:pPr marL="116205">
              <a:lnSpc>
                <a:spcPct val="100000"/>
              </a:lnSpc>
              <a:spcBef>
                <a:spcPts val="259"/>
              </a:spcBef>
            </a:pP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Инфо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38659" y="2041329"/>
            <a:ext cx="319405" cy="369570"/>
          </a:xfrm>
          <a:prstGeom prst="rect">
            <a:avLst/>
          </a:prstGeom>
          <a:solidFill>
            <a:srgbClr val="47FFD1"/>
          </a:solidFill>
        </p:spPr>
        <p:txBody>
          <a:bodyPr vert="horz" wrap="square" lIns="0" tIns="4635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65"/>
              </a:spcBef>
            </a:pPr>
            <a:r>
              <a:rPr sz="1800" spc="-50" dirty="0">
                <a:latin typeface="Microsoft Sans Serif"/>
                <a:cs typeface="Microsoft Sans Serif"/>
              </a:rPr>
              <a:t>К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216983" y="2209800"/>
            <a:ext cx="369332" cy="1651307"/>
          </a:xfrm>
          <a:prstGeom prst="rect">
            <a:avLst/>
          </a:prstGeom>
          <a:solidFill>
            <a:srgbClr val="8585E0"/>
          </a:solidFill>
          <a:ln w="9525">
            <a:solidFill>
              <a:srgbClr val="000000"/>
            </a:solidFill>
          </a:ln>
        </p:spPr>
        <p:txBody>
          <a:bodyPr vert="vert270" wrap="square" lIns="0" tIns="33020" rIns="0" bIns="0" rtlCol="0">
            <a:spAutoFit/>
          </a:bodyPr>
          <a:lstStyle/>
          <a:p>
            <a:pPr marL="141605" algn="ctr">
              <a:lnSpc>
                <a:spcPct val="100000"/>
              </a:lnSpc>
              <a:spcBef>
                <a:spcPts val="260"/>
              </a:spcBef>
            </a:pPr>
            <a:r>
              <a:rPr sz="1200" spc="-10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Регистрация</a:t>
            </a:r>
            <a:r>
              <a:rPr lang="ru-RU"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/камера хранения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24345" y="1609560"/>
            <a:ext cx="407670" cy="379095"/>
            <a:chOff x="331391" y="1413144"/>
            <a:chExt cx="407670" cy="379095"/>
          </a:xfrm>
        </p:grpSpPr>
        <p:sp>
          <p:nvSpPr>
            <p:cNvPr id="32" name="object 32"/>
            <p:cNvSpPr/>
            <p:nvPr/>
          </p:nvSpPr>
          <p:spPr>
            <a:xfrm>
              <a:off x="336154" y="1417906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69">
                  <a:moveTo>
                    <a:pt x="397979" y="0"/>
                  </a:moveTo>
                  <a:lnTo>
                    <a:pt x="0" y="0"/>
                  </a:lnTo>
                  <a:lnTo>
                    <a:pt x="0" y="369332"/>
                  </a:lnTo>
                  <a:lnTo>
                    <a:pt x="397979" y="369332"/>
                  </a:lnTo>
                  <a:lnTo>
                    <a:pt x="397979" y="0"/>
                  </a:lnTo>
                  <a:close/>
                </a:path>
              </a:pathLst>
            </a:custGeom>
            <a:solidFill>
              <a:srgbClr val="8585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36154" y="1417906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69">
                  <a:moveTo>
                    <a:pt x="0" y="0"/>
                  </a:moveTo>
                  <a:lnTo>
                    <a:pt x="397979" y="0"/>
                  </a:lnTo>
                  <a:lnTo>
                    <a:pt x="397979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338760" y="2175418"/>
            <a:ext cx="407670" cy="379095"/>
            <a:chOff x="329497" y="2328454"/>
            <a:chExt cx="407670" cy="379095"/>
          </a:xfrm>
        </p:grpSpPr>
        <p:sp>
          <p:nvSpPr>
            <p:cNvPr id="38" name="object 38"/>
            <p:cNvSpPr/>
            <p:nvPr/>
          </p:nvSpPr>
          <p:spPr>
            <a:xfrm>
              <a:off x="334259" y="2333217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69">
                  <a:moveTo>
                    <a:pt x="397979" y="0"/>
                  </a:moveTo>
                  <a:lnTo>
                    <a:pt x="0" y="0"/>
                  </a:lnTo>
                  <a:lnTo>
                    <a:pt x="0" y="369332"/>
                  </a:lnTo>
                  <a:lnTo>
                    <a:pt x="397979" y="369332"/>
                  </a:lnTo>
                  <a:lnTo>
                    <a:pt x="397979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34259" y="2333217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69">
                  <a:moveTo>
                    <a:pt x="0" y="0"/>
                  </a:moveTo>
                  <a:lnTo>
                    <a:pt x="397979" y="0"/>
                  </a:lnTo>
                  <a:lnTo>
                    <a:pt x="397979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330838" y="2732102"/>
            <a:ext cx="407670" cy="379095"/>
            <a:chOff x="334000" y="2817011"/>
            <a:chExt cx="407670" cy="379095"/>
          </a:xfrm>
        </p:grpSpPr>
        <p:sp>
          <p:nvSpPr>
            <p:cNvPr id="41" name="object 41"/>
            <p:cNvSpPr/>
            <p:nvPr/>
          </p:nvSpPr>
          <p:spPr>
            <a:xfrm>
              <a:off x="338762" y="2821773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69">
                  <a:moveTo>
                    <a:pt x="397979" y="0"/>
                  </a:moveTo>
                  <a:lnTo>
                    <a:pt x="0" y="0"/>
                  </a:lnTo>
                  <a:lnTo>
                    <a:pt x="0" y="369331"/>
                  </a:lnTo>
                  <a:lnTo>
                    <a:pt x="397979" y="369331"/>
                  </a:lnTo>
                  <a:lnTo>
                    <a:pt x="397979" y="0"/>
                  </a:lnTo>
                  <a:close/>
                </a:path>
              </a:pathLst>
            </a:custGeom>
            <a:solidFill>
              <a:srgbClr val="47FF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38762" y="2821773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69">
                  <a:moveTo>
                    <a:pt x="0" y="0"/>
                  </a:moveTo>
                  <a:lnTo>
                    <a:pt x="397979" y="0"/>
                  </a:lnTo>
                  <a:lnTo>
                    <a:pt x="397979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333999" y="3276639"/>
            <a:ext cx="407670" cy="379095"/>
            <a:chOff x="333999" y="3276639"/>
            <a:chExt cx="407670" cy="379095"/>
          </a:xfrm>
        </p:grpSpPr>
        <p:sp>
          <p:nvSpPr>
            <p:cNvPr id="44" name="object 44"/>
            <p:cNvSpPr/>
            <p:nvPr/>
          </p:nvSpPr>
          <p:spPr>
            <a:xfrm>
              <a:off x="338761" y="3281402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397979" y="0"/>
                  </a:moveTo>
                  <a:lnTo>
                    <a:pt x="0" y="0"/>
                  </a:lnTo>
                  <a:lnTo>
                    <a:pt x="0" y="369332"/>
                  </a:lnTo>
                  <a:lnTo>
                    <a:pt x="397979" y="369332"/>
                  </a:lnTo>
                  <a:lnTo>
                    <a:pt x="397979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38761" y="3281402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0" y="0"/>
                  </a:moveTo>
                  <a:lnTo>
                    <a:pt x="397979" y="0"/>
                  </a:lnTo>
                  <a:lnTo>
                    <a:pt x="397979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326243" y="3732321"/>
            <a:ext cx="407670" cy="379095"/>
            <a:chOff x="326243" y="3732321"/>
            <a:chExt cx="407670" cy="379095"/>
          </a:xfrm>
        </p:grpSpPr>
        <p:sp>
          <p:nvSpPr>
            <p:cNvPr id="47" name="object 47"/>
            <p:cNvSpPr/>
            <p:nvPr/>
          </p:nvSpPr>
          <p:spPr>
            <a:xfrm>
              <a:off x="331005" y="3737084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397979" y="0"/>
                  </a:moveTo>
                  <a:lnTo>
                    <a:pt x="0" y="0"/>
                  </a:lnTo>
                  <a:lnTo>
                    <a:pt x="0" y="369331"/>
                  </a:lnTo>
                  <a:lnTo>
                    <a:pt x="397979" y="369331"/>
                  </a:lnTo>
                  <a:lnTo>
                    <a:pt x="397979" y="0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31005" y="3737084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0" y="0"/>
                  </a:moveTo>
                  <a:lnTo>
                    <a:pt x="397979" y="0"/>
                  </a:lnTo>
                  <a:lnTo>
                    <a:pt x="397979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333998" y="4202560"/>
            <a:ext cx="407670" cy="379095"/>
            <a:chOff x="333998" y="4202560"/>
            <a:chExt cx="407670" cy="379095"/>
          </a:xfrm>
        </p:grpSpPr>
        <p:sp>
          <p:nvSpPr>
            <p:cNvPr id="50" name="object 50"/>
            <p:cNvSpPr/>
            <p:nvPr/>
          </p:nvSpPr>
          <p:spPr>
            <a:xfrm>
              <a:off x="338760" y="4207323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397979" y="0"/>
                  </a:moveTo>
                  <a:lnTo>
                    <a:pt x="0" y="0"/>
                  </a:lnTo>
                  <a:lnTo>
                    <a:pt x="0" y="369331"/>
                  </a:lnTo>
                  <a:lnTo>
                    <a:pt x="397979" y="369331"/>
                  </a:lnTo>
                  <a:lnTo>
                    <a:pt x="39797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38760" y="4207323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0" y="0"/>
                  </a:moveTo>
                  <a:lnTo>
                    <a:pt x="397979" y="0"/>
                  </a:lnTo>
                  <a:lnTo>
                    <a:pt x="397979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324346" y="4670240"/>
            <a:ext cx="407670" cy="379095"/>
            <a:chOff x="324346" y="4670240"/>
            <a:chExt cx="407670" cy="379095"/>
          </a:xfrm>
        </p:grpSpPr>
        <p:sp>
          <p:nvSpPr>
            <p:cNvPr id="53" name="object 53"/>
            <p:cNvSpPr/>
            <p:nvPr/>
          </p:nvSpPr>
          <p:spPr>
            <a:xfrm>
              <a:off x="329108" y="4675003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397979" y="0"/>
                  </a:moveTo>
                  <a:lnTo>
                    <a:pt x="0" y="0"/>
                  </a:lnTo>
                  <a:lnTo>
                    <a:pt x="0" y="369331"/>
                  </a:lnTo>
                  <a:lnTo>
                    <a:pt x="397979" y="369331"/>
                  </a:lnTo>
                  <a:lnTo>
                    <a:pt x="397979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29108" y="4675003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0" y="0"/>
                  </a:moveTo>
                  <a:lnTo>
                    <a:pt x="397979" y="0"/>
                  </a:lnTo>
                  <a:lnTo>
                    <a:pt x="397979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333998" y="5123294"/>
            <a:ext cx="407670" cy="379095"/>
            <a:chOff x="333998" y="5123294"/>
            <a:chExt cx="407670" cy="379095"/>
          </a:xfrm>
        </p:grpSpPr>
        <p:sp>
          <p:nvSpPr>
            <p:cNvPr id="56" name="object 56"/>
            <p:cNvSpPr/>
            <p:nvPr/>
          </p:nvSpPr>
          <p:spPr>
            <a:xfrm>
              <a:off x="338760" y="5128056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397979" y="0"/>
                  </a:moveTo>
                  <a:lnTo>
                    <a:pt x="0" y="0"/>
                  </a:lnTo>
                  <a:lnTo>
                    <a:pt x="0" y="369332"/>
                  </a:lnTo>
                  <a:lnTo>
                    <a:pt x="397979" y="369332"/>
                  </a:lnTo>
                  <a:lnTo>
                    <a:pt x="39797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38760" y="5128056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0" y="0"/>
                  </a:moveTo>
                  <a:lnTo>
                    <a:pt x="397979" y="0"/>
                  </a:lnTo>
                  <a:lnTo>
                    <a:pt x="397979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833222" y="1450340"/>
            <a:ext cx="3459479" cy="15751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Регистрация</a:t>
            </a:r>
            <a:r>
              <a:rPr lang="ru-RU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/камера хранения</a:t>
            </a:r>
            <a:r>
              <a:rPr sz="18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участников</a:t>
            </a:r>
            <a:endParaRPr sz="1800" dirty="0">
              <a:latin typeface="Microsoft Sans Serif"/>
              <a:cs typeface="Microsoft Sans Serif"/>
            </a:endParaRPr>
          </a:p>
          <a:p>
            <a:pPr marL="50800" marR="5080" indent="-23495">
              <a:lnSpc>
                <a:spcPct val="164400"/>
              </a:lnSpc>
            </a:pPr>
            <a:r>
              <a:rPr sz="1800" spc="-30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Раздевалк</a:t>
            </a:r>
            <a:r>
              <a:rPr lang="ru-RU" sz="1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1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Мужская</a:t>
            </a:r>
            <a:r>
              <a:rPr sz="1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Женская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lang="ru-RU" sz="1800" spc="-10" dirty="0">
              <a:solidFill>
                <a:srgbClr val="FFFFFF"/>
              </a:solidFill>
              <a:latin typeface="Microsoft Sans Serif"/>
              <a:cs typeface="Microsoft Sans Serif"/>
            </a:endParaRPr>
          </a:p>
          <a:p>
            <a:pPr marL="50800" marR="5080" indent="-23495"/>
            <a:endParaRPr lang="ru-RU" spc="-10" dirty="0">
              <a:solidFill>
                <a:srgbClr val="FFFFFF"/>
              </a:solidFill>
              <a:latin typeface="Microsoft Sans Serif"/>
              <a:cs typeface="Microsoft Sans Serif"/>
            </a:endParaRPr>
          </a:p>
          <a:p>
            <a:pPr marL="50800" marR="5080" indent="-23495"/>
            <a:r>
              <a:rPr sz="1800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Полевая</a:t>
            </a:r>
            <a:r>
              <a:rPr sz="18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кухня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54594" y="3251707"/>
            <a:ext cx="2580005" cy="262572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5240" marR="5080" indent="-3175">
              <a:lnSpc>
                <a:spcPct val="106100"/>
              </a:lnSpc>
              <a:spcBef>
                <a:spcPts val="305"/>
              </a:spcBef>
            </a:pP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Стартовый</a:t>
            </a:r>
            <a:r>
              <a:rPr sz="18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створ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Финишный</a:t>
            </a:r>
            <a:r>
              <a:rPr sz="1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створ/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Стартовый</a:t>
            </a:r>
            <a:r>
              <a:rPr sz="18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накопительь</a:t>
            </a:r>
            <a:endParaRPr sz="1800">
              <a:latin typeface="Microsoft Sans Serif"/>
              <a:cs typeface="Microsoft Sans Serif"/>
            </a:endParaRPr>
          </a:p>
          <a:p>
            <a:pPr marL="51435">
              <a:lnSpc>
                <a:spcPct val="100000"/>
              </a:lnSpc>
              <a:spcBef>
                <a:spcPts val="550"/>
              </a:spcBef>
            </a:pP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Сцена</a:t>
            </a:r>
            <a:endParaRPr sz="1800">
              <a:latin typeface="Microsoft Sans Serif"/>
              <a:cs typeface="Microsoft Sans Serif"/>
            </a:endParaRPr>
          </a:p>
          <a:p>
            <a:pPr marL="51435">
              <a:lnSpc>
                <a:spcPct val="100000"/>
              </a:lnSpc>
              <a:spcBef>
                <a:spcPts val="1535"/>
              </a:spcBef>
            </a:pP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ИНФО</a:t>
            </a:r>
            <a:r>
              <a:rPr sz="18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СТЕНД</a:t>
            </a:r>
            <a:endParaRPr sz="1800">
              <a:latin typeface="Microsoft Sans Serif"/>
              <a:cs typeface="Microsoft Sans Serif"/>
            </a:endParaRPr>
          </a:p>
          <a:p>
            <a:pPr marL="69850" marR="334645" indent="-11430">
              <a:lnSpc>
                <a:spcPct val="158900"/>
              </a:lnSpc>
              <a:spcBef>
                <a:spcPts val="120"/>
              </a:spcBef>
            </a:pP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Штаб</a:t>
            </a:r>
            <a:r>
              <a:rPr sz="1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организаторов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Скорая</a:t>
            </a:r>
            <a:r>
              <a:rPr sz="1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помощь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351517" y="5473813"/>
            <a:ext cx="7553959" cy="460375"/>
            <a:chOff x="351517" y="5473813"/>
            <a:chExt cx="7553959" cy="460375"/>
          </a:xfrm>
        </p:grpSpPr>
        <p:sp>
          <p:nvSpPr>
            <p:cNvPr id="61" name="object 61"/>
            <p:cNvSpPr/>
            <p:nvPr/>
          </p:nvSpPr>
          <p:spPr>
            <a:xfrm>
              <a:off x="7536942" y="5478780"/>
              <a:ext cx="363855" cy="299720"/>
            </a:xfrm>
            <a:custGeom>
              <a:avLst/>
              <a:gdLst/>
              <a:ahLst/>
              <a:cxnLst/>
              <a:rect l="l" t="t" r="r" b="b"/>
              <a:pathLst>
                <a:path w="363854" h="299720">
                  <a:moveTo>
                    <a:pt x="363766" y="74930"/>
                  </a:moveTo>
                  <a:lnTo>
                    <a:pt x="288671" y="74930"/>
                  </a:lnTo>
                  <a:lnTo>
                    <a:pt x="288671" y="0"/>
                  </a:lnTo>
                  <a:lnTo>
                    <a:pt x="75095" y="0"/>
                  </a:lnTo>
                  <a:lnTo>
                    <a:pt x="75095" y="74930"/>
                  </a:lnTo>
                  <a:lnTo>
                    <a:pt x="0" y="74930"/>
                  </a:lnTo>
                  <a:lnTo>
                    <a:pt x="0" y="224790"/>
                  </a:lnTo>
                  <a:lnTo>
                    <a:pt x="75095" y="224790"/>
                  </a:lnTo>
                  <a:lnTo>
                    <a:pt x="75095" y="299720"/>
                  </a:lnTo>
                  <a:lnTo>
                    <a:pt x="288671" y="299720"/>
                  </a:lnTo>
                  <a:lnTo>
                    <a:pt x="288671" y="224790"/>
                  </a:lnTo>
                  <a:lnTo>
                    <a:pt x="363766" y="224790"/>
                  </a:lnTo>
                  <a:lnTo>
                    <a:pt x="363766" y="7493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536953" y="5478575"/>
              <a:ext cx="363855" cy="300990"/>
            </a:xfrm>
            <a:custGeom>
              <a:avLst/>
              <a:gdLst/>
              <a:ahLst/>
              <a:cxnLst/>
              <a:rect l="l" t="t" r="r" b="b"/>
              <a:pathLst>
                <a:path w="363854" h="300989">
                  <a:moveTo>
                    <a:pt x="0" y="75095"/>
                  </a:moveTo>
                  <a:lnTo>
                    <a:pt x="75095" y="75095"/>
                  </a:lnTo>
                  <a:lnTo>
                    <a:pt x="75095" y="0"/>
                  </a:lnTo>
                  <a:lnTo>
                    <a:pt x="288670" y="0"/>
                  </a:lnTo>
                  <a:lnTo>
                    <a:pt x="288670" y="75095"/>
                  </a:lnTo>
                  <a:lnTo>
                    <a:pt x="363765" y="75095"/>
                  </a:lnTo>
                  <a:lnTo>
                    <a:pt x="363765" y="225285"/>
                  </a:lnTo>
                  <a:lnTo>
                    <a:pt x="288670" y="225285"/>
                  </a:lnTo>
                  <a:lnTo>
                    <a:pt x="288670" y="300381"/>
                  </a:lnTo>
                  <a:lnTo>
                    <a:pt x="75095" y="300381"/>
                  </a:lnTo>
                  <a:lnTo>
                    <a:pt x="75095" y="225285"/>
                  </a:lnTo>
                  <a:lnTo>
                    <a:pt x="0" y="225285"/>
                  </a:lnTo>
                  <a:lnTo>
                    <a:pt x="0" y="7509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56273" y="5628640"/>
              <a:ext cx="363855" cy="300990"/>
            </a:xfrm>
            <a:custGeom>
              <a:avLst/>
              <a:gdLst/>
              <a:ahLst/>
              <a:cxnLst/>
              <a:rect l="l" t="t" r="r" b="b"/>
              <a:pathLst>
                <a:path w="363855" h="300989">
                  <a:moveTo>
                    <a:pt x="363766" y="74930"/>
                  </a:moveTo>
                  <a:lnTo>
                    <a:pt x="288671" y="74930"/>
                  </a:lnTo>
                  <a:lnTo>
                    <a:pt x="288671" y="0"/>
                  </a:lnTo>
                  <a:lnTo>
                    <a:pt x="75095" y="0"/>
                  </a:lnTo>
                  <a:lnTo>
                    <a:pt x="75095" y="74930"/>
                  </a:lnTo>
                  <a:lnTo>
                    <a:pt x="0" y="74930"/>
                  </a:lnTo>
                  <a:lnTo>
                    <a:pt x="0" y="224790"/>
                  </a:lnTo>
                  <a:lnTo>
                    <a:pt x="75095" y="224790"/>
                  </a:lnTo>
                  <a:lnTo>
                    <a:pt x="75095" y="300990"/>
                  </a:lnTo>
                  <a:lnTo>
                    <a:pt x="288671" y="300990"/>
                  </a:lnTo>
                  <a:lnTo>
                    <a:pt x="288671" y="224790"/>
                  </a:lnTo>
                  <a:lnTo>
                    <a:pt x="363766" y="224790"/>
                  </a:lnTo>
                  <a:lnTo>
                    <a:pt x="363766" y="7493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56279" y="5628765"/>
              <a:ext cx="363855" cy="300990"/>
            </a:xfrm>
            <a:custGeom>
              <a:avLst/>
              <a:gdLst/>
              <a:ahLst/>
              <a:cxnLst/>
              <a:rect l="l" t="t" r="r" b="b"/>
              <a:pathLst>
                <a:path w="363855" h="300989">
                  <a:moveTo>
                    <a:pt x="0" y="75095"/>
                  </a:moveTo>
                  <a:lnTo>
                    <a:pt x="75095" y="75095"/>
                  </a:lnTo>
                  <a:lnTo>
                    <a:pt x="75095" y="0"/>
                  </a:lnTo>
                  <a:lnTo>
                    <a:pt x="288670" y="0"/>
                  </a:lnTo>
                  <a:lnTo>
                    <a:pt x="288670" y="75095"/>
                  </a:lnTo>
                  <a:lnTo>
                    <a:pt x="363765" y="75095"/>
                  </a:lnTo>
                  <a:lnTo>
                    <a:pt x="363765" y="225285"/>
                  </a:lnTo>
                  <a:lnTo>
                    <a:pt x="288670" y="225285"/>
                  </a:lnTo>
                  <a:lnTo>
                    <a:pt x="288670" y="300381"/>
                  </a:lnTo>
                  <a:lnTo>
                    <a:pt x="75095" y="300381"/>
                  </a:lnTo>
                  <a:lnTo>
                    <a:pt x="75095" y="225285"/>
                  </a:lnTo>
                  <a:lnTo>
                    <a:pt x="0" y="225285"/>
                  </a:lnTo>
                  <a:lnTo>
                    <a:pt x="0" y="7509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Прямоугольник 64"/>
          <p:cNvSpPr/>
          <p:nvPr/>
        </p:nvSpPr>
        <p:spPr>
          <a:xfrm>
            <a:off x="-1" y="0"/>
            <a:ext cx="4482129" cy="126499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КУЛЬТУРЫ, МОЛОДЕЖНОЙ ПОЛИТИКИ, 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 И СПОРТА</a:t>
            </a:r>
          </a:p>
        </p:txBody>
      </p:sp>
      <p:pic>
        <p:nvPicPr>
          <p:cNvPr id="66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7" name="Прямоугольник 66"/>
          <p:cNvSpPr/>
          <p:nvPr/>
        </p:nvSpPr>
        <p:spPr>
          <a:xfrm>
            <a:off x="0" y="0"/>
            <a:ext cx="4154372" cy="126499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КУЛЬТУРЫ, МОЛОДЕЖНОЙ ПОЛИТИКИ, 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 И СПОРТА</a:t>
            </a:r>
          </a:p>
        </p:txBody>
      </p:sp>
      <p:sp>
        <p:nvSpPr>
          <p:cNvPr id="70" name="object 2"/>
          <p:cNvSpPr txBox="1">
            <a:spLocks/>
          </p:cNvSpPr>
          <p:nvPr/>
        </p:nvSpPr>
        <p:spPr>
          <a:xfrm>
            <a:off x="5379690" y="365816"/>
            <a:ext cx="3145790" cy="76009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808355" marR="5080" indent="-796290">
              <a:lnSpc>
                <a:spcPct val="100800"/>
              </a:lnSpc>
              <a:spcBef>
                <a:spcPts val="75"/>
              </a:spcBef>
            </a:pPr>
            <a:r>
              <a:rPr lang="ru-RU" dirty="0"/>
              <a:t>Расписание</a:t>
            </a:r>
            <a:r>
              <a:rPr lang="ru-RU" spc="-130" dirty="0"/>
              <a:t> </a:t>
            </a:r>
            <a:r>
              <a:rPr lang="ru-RU" spc="-10" dirty="0"/>
              <a:t>Стартов 12.04.2026</a:t>
            </a:r>
          </a:p>
        </p:txBody>
      </p:sp>
      <p:sp>
        <p:nvSpPr>
          <p:cNvPr id="71" name="object 4"/>
          <p:cNvSpPr txBox="1"/>
          <p:nvPr/>
        </p:nvSpPr>
        <p:spPr>
          <a:xfrm>
            <a:off x="4987594" y="1053029"/>
            <a:ext cx="7052005" cy="4667303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15"/>
              </a:spcBef>
            </a:pPr>
            <a:endParaRPr lang="en-US" sz="18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915"/>
              </a:spcBef>
            </a:pPr>
            <a:endParaRPr lang="en-US" sz="18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2700">
              <a:lnSpc>
                <a:spcPts val="2125"/>
              </a:lnSpc>
              <a:spcBef>
                <a:spcPts val="815"/>
              </a:spcBef>
            </a:pPr>
            <a:r>
              <a:rPr sz="24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11:</a:t>
            </a:r>
            <a:r>
              <a:rPr lang="ru-RU" sz="24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sz="24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sz="2400" b="1" spc="10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Разминка</a:t>
            </a:r>
            <a:r>
              <a:rPr sz="2400" spc="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</a:t>
            </a:r>
            <a:endParaRPr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125"/>
              </a:lnSpc>
            </a:pPr>
            <a:r>
              <a:rPr sz="24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11:30</a:t>
            </a:r>
            <a:r>
              <a:rPr sz="2400" b="1" spc="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</a:t>
            </a:r>
            <a:r>
              <a:rPr sz="2400" spc="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соревнований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2186305">
              <a:lnSpc>
                <a:spcPts val="2090"/>
              </a:lnSpc>
              <a:spcBef>
                <a:spcPts val="175"/>
              </a:spcBef>
            </a:pPr>
            <a:r>
              <a:rPr sz="24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11:50</a:t>
            </a:r>
            <a:r>
              <a:rPr sz="2400" b="1" spc="-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65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Старт</a:t>
            </a:r>
            <a:r>
              <a:rPr lang="ru-RU" sz="2400" spc="-8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инклюзивного</a:t>
            </a:r>
            <a:r>
              <a:rPr lang="en-US"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забега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150"/>
              </a:lnSpc>
            </a:pPr>
            <a:r>
              <a:rPr sz="24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12:05</a:t>
            </a:r>
            <a:r>
              <a:rPr sz="2400" b="1" spc="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</a:t>
            </a:r>
            <a:r>
              <a:rPr sz="2400" spc="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r>
              <a:rPr lang="ru-RU" sz="2400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125"/>
              </a:lnSpc>
              <a:spcBef>
                <a:spcPts val="50"/>
              </a:spcBef>
            </a:pPr>
            <a:r>
              <a:rPr sz="24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12:20</a:t>
            </a:r>
            <a:r>
              <a:rPr sz="2400" b="1" spc="5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</a:t>
            </a:r>
            <a:r>
              <a:rPr sz="2400" spc="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650</a:t>
            </a:r>
            <a:r>
              <a:rPr sz="2400" spc="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2400" spc="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</a:t>
            </a:r>
            <a:r>
              <a:rPr sz="2400" spc="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9-10</a:t>
            </a:r>
            <a:r>
              <a:rPr sz="2400" spc="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125"/>
              </a:lnSpc>
            </a:pPr>
            <a:r>
              <a:rPr sz="24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12:30</a:t>
            </a:r>
            <a:r>
              <a:rPr sz="2400" b="1" spc="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</a:t>
            </a:r>
            <a:r>
              <a:rPr sz="2400" spc="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650</a:t>
            </a:r>
            <a:r>
              <a:rPr sz="2400" spc="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2400" spc="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</a:t>
            </a:r>
            <a:r>
              <a:rPr sz="2400" spc="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7-8</a:t>
            </a:r>
            <a:r>
              <a:rPr sz="2400" spc="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125"/>
              </a:lnSpc>
              <a:spcBef>
                <a:spcPts val="45"/>
              </a:spcBef>
            </a:pPr>
            <a:r>
              <a:rPr sz="24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12:40</a:t>
            </a:r>
            <a:r>
              <a:rPr sz="2400" b="1" spc="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</a:t>
            </a:r>
            <a:r>
              <a:rPr sz="2400" spc="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650</a:t>
            </a:r>
            <a:r>
              <a:rPr sz="2400" spc="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2400" spc="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</a:t>
            </a:r>
            <a:r>
              <a:rPr sz="2400" spc="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5-6</a:t>
            </a:r>
            <a:r>
              <a:rPr sz="2400" spc="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125"/>
              </a:lnSpc>
            </a:pPr>
            <a:r>
              <a:rPr sz="24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12:50</a:t>
            </a:r>
            <a:r>
              <a:rPr sz="2400" b="1" spc="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</a:t>
            </a:r>
            <a:r>
              <a:rPr sz="2400" spc="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</a:t>
            </a:r>
            <a:r>
              <a:rPr sz="2400" spc="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2400" spc="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</a:t>
            </a:r>
            <a:r>
              <a:rPr sz="2400" spc="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1-4</a:t>
            </a:r>
            <a:r>
              <a:rPr sz="2400" spc="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2400" spc="-2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125"/>
              </a:lnSpc>
            </a:pPr>
            <a:r>
              <a:rPr lang="ru-RU" sz="2400" b="1" spc="-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12:51</a:t>
            </a:r>
            <a:r>
              <a:rPr lang="ru-RU" sz="2400" spc="-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Разминка</a:t>
            </a:r>
            <a:r>
              <a:rPr lang="ru-RU" sz="2400" spc="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4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13:00</a:t>
            </a:r>
            <a:r>
              <a:rPr sz="2400" b="1" spc="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</a:t>
            </a:r>
            <a:r>
              <a:rPr sz="2400" spc="-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21,1</a:t>
            </a:r>
            <a:r>
              <a:rPr sz="2400" spc="-3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r>
              <a:rPr lang="ru-RU" sz="2400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125"/>
              </a:lnSpc>
              <a:spcBef>
                <a:spcPts val="50"/>
              </a:spcBef>
            </a:pPr>
            <a:r>
              <a:rPr sz="24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13:10</a:t>
            </a:r>
            <a:r>
              <a:rPr sz="2400" b="1" spc="4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</a:t>
            </a:r>
            <a:r>
              <a:rPr sz="2400" spc="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sz="2400" spc="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r>
              <a:rPr lang="ru-RU" sz="2400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125"/>
              </a:lnSpc>
            </a:pPr>
            <a:r>
              <a:rPr sz="24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13:30</a:t>
            </a:r>
            <a:r>
              <a:rPr sz="2400" b="1" spc="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</a:t>
            </a:r>
            <a:r>
              <a:rPr sz="2400" spc="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</a:t>
            </a:r>
            <a:r>
              <a:rPr lang="ru-RU" sz="2400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24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16:00</a:t>
            </a:r>
            <a:r>
              <a:rPr sz="2400" b="1" spc="4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акрытие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трассы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61783" y="258571"/>
            <a:ext cx="3688715" cy="760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СТАРТОВЫЙ</a:t>
            </a:r>
            <a:r>
              <a:rPr spc="-90" dirty="0"/>
              <a:t> </a:t>
            </a:r>
            <a:r>
              <a:rPr spc="-10" dirty="0"/>
              <a:t>ГОРОДОК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pc="-20" dirty="0"/>
              <a:t>Полумарафон</a:t>
            </a:r>
            <a:r>
              <a:rPr spc="-75" dirty="0"/>
              <a:t> </a:t>
            </a:r>
            <a:r>
              <a:rPr spc="-10" dirty="0"/>
              <a:t>Байконур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82129" y="1289447"/>
            <a:ext cx="6837178" cy="490516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668095" y="3767816"/>
            <a:ext cx="297815" cy="707672"/>
            <a:chOff x="6668095" y="3767816"/>
            <a:chExt cx="297815" cy="297815"/>
          </a:xfrm>
        </p:grpSpPr>
        <p:sp>
          <p:nvSpPr>
            <p:cNvPr id="8" name="object 8"/>
            <p:cNvSpPr/>
            <p:nvPr/>
          </p:nvSpPr>
          <p:spPr>
            <a:xfrm>
              <a:off x="6672857" y="377257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288030" y="0"/>
                  </a:moveTo>
                  <a:lnTo>
                    <a:pt x="0" y="0"/>
                  </a:lnTo>
                  <a:lnTo>
                    <a:pt x="0" y="288032"/>
                  </a:lnTo>
                  <a:lnTo>
                    <a:pt x="288030" y="288032"/>
                  </a:lnTo>
                  <a:lnTo>
                    <a:pt x="288030" y="0"/>
                  </a:lnTo>
                  <a:close/>
                </a:path>
              </a:pathLst>
            </a:custGeom>
            <a:solidFill>
              <a:srgbClr val="00B8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72857" y="3772579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90" h="288289">
                  <a:moveTo>
                    <a:pt x="0" y="0"/>
                  </a:moveTo>
                  <a:lnTo>
                    <a:pt x="288032" y="0"/>
                  </a:lnTo>
                  <a:lnTo>
                    <a:pt x="288032" y="288032"/>
                  </a:lnTo>
                  <a:lnTo>
                    <a:pt x="0" y="2880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664990" y="3855213"/>
            <a:ext cx="36913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50" dirty="0">
                <a:latin typeface="Microsoft Sans Serif"/>
                <a:cs typeface="Microsoft Sans Serif"/>
              </a:rPr>
              <a:t>М/</a:t>
            </a:r>
            <a:r>
              <a:rPr sz="1800" spc="-50" dirty="0">
                <a:latin typeface="Microsoft Sans Serif"/>
                <a:cs typeface="Microsoft Sans Serif"/>
              </a:rPr>
              <a:t>Ж</a:t>
            </a:r>
            <a:endParaRPr sz="1800" dirty="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108255" y="4307038"/>
            <a:ext cx="307975" cy="853440"/>
            <a:chOff x="8108255" y="4307038"/>
            <a:chExt cx="307975" cy="853440"/>
          </a:xfrm>
        </p:grpSpPr>
        <p:sp>
          <p:nvSpPr>
            <p:cNvPr id="14" name="object 14"/>
            <p:cNvSpPr/>
            <p:nvPr/>
          </p:nvSpPr>
          <p:spPr>
            <a:xfrm>
              <a:off x="8113017" y="4366979"/>
              <a:ext cx="298450" cy="788670"/>
            </a:xfrm>
            <a:custGeom>
              <a:avLst/>
              <a:gdLst/>
              <a:ahLst/>
              <a:cxnLst/>
              <a:rect l="l" t="t" r="r" b="b"/>
              <a:pathLst>
                <a:path w="298450" h="788670">
                  <a:moveTo>
                    <a:pt x="0" y="788264"/>
                  </a:moveTo>
                  <a:lnTo>
                    <a:pt x="298343" y="788264"/>
                  </a:lnTo>
                  <a:lnTo>
                    <a:pt x="298343" y="0"/>
                  </a:lnTo>
                  <a:lnTo>
                    <a:pt x="0" y="0"/>
                  </a:lnTo>
                  <a:lnTo>
                    <a:pt x="0" y="788264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113017" y="4311800"/>
              <a:ext cx="298450" cy="843915"/>
            </a:xfrm>
            <a:custGeom>
              <a:avLst/>
              <a:gdLst/>
              <a:ahLst/>
              <a:cxnLst/>
              <a:rect l="l" t="t" r="r" b="b"/>
              <a:pathLst>
                <a:path w="298450" h="843914">
                  <a:moveTo>
                    <a:pt x="0" y="843444"/>
                  </a:moveTo>
                  <a:lnTo>
                    <a:pt x="0" y="0"/>
                  </a:lnTo>
                  <a:lnTo>
                    <a:pt x="298344" y="0"/>
                  </a:lnTo>
                  <a:lnTo>
                    <a:pt x="298344" y="843444"/>
                  </a:lnTo>
                  <a:lnTo>
                    <a:pt x="0" y="84344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137476" y="4480914"/>
            <a:ext cx="224154" cy="5067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10" dirty="0">
                <a:latin typeface="Microsoft Sans Serif"/>
                <a:cs typeface="Microsoft Sans Serif"/>
              </a:rPr>
              <a:t>Старт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108255" y="3347196"/>
            <a:ext cx="307975" cy="853440"/>
            <a:chOff x="8108255" y="3347196"/>
            <a:chExt cx="307975" cy="853440"/>
          </a:xfrm>
        </p:grpSpPr>
        <p:sp>
          <p:nvSpPr>
            <p:cNvPr id="18" name="object 18"/>
            <p:cNvSpPr/>
            <p:nvPr/>
          </p:nvSpPr>
          <p:spPr>
            <a:xfrm>
              <a:off x="8113017" y="3351959"/>
              <a:ext cx="298450" cy="843915"/>
            </a:xfrm>
            <a:custGeom>
              <a:avLst/>
              <a:gdLst/>
              <a:ahLst/>
              <a:cxnLst/>
              <a:rect l="l" t="t" r="r" b="b"/>
              <a:pathLst>
                <a:path w="298450" h="843914">
                  <a:moveTo>
                    <a:pt x="298343" y="0"/>
                  </a:moveTo>
                  <a:lnTo>
                    <a:pt x="0" y="0"/>
                  </a:lnTo>
                  <a:lnTo>
                    <a:pt x="0" y="843443"/>
                  </a:lnTo>
                  <a:lnTo>
                    <a:pt x="298343" y="843443"/>
                  </a:lnTo>
                  <a:lnTo>
                    <a:pt x="298343" y="0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113017" y="3351958"/>
              <a:ext cx="298450" cy="843915"/>
            </a:xfrm>
            <a:custGeom>
              <a:avLst/>
              <a:gdLst/>
              <a:ahLst/>
              <a:cxnLst/>
              <a:rect l="l" t="t" r="r" b="b"/>
              <a:pathLst>
                <a:path w="298450" h="843914">
                  <a:moveTo>
                    <a:pt x="0" y="843444"/>
                  </a:moveTo>
                  <a:lnTo>
                    <a:pt x="0" y="0"/>
                  </a:lnTo>
                  <a:lnTo>
                    <a:pt x="298344" y="0"/>
                  </a:lnTo>
                  <a:lnTo>
                    <a:pt x="298344" y="843444"/>
                  </a:lnTo>
                  <a:lnTo>
                    <a:pt x="0" y="84344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137476" y="3473944"/>
            <a:ext cx="224154" cy="6019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Финиш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24985" y="4195403"/>
            <a:ext cx="864235" cy="172085"/>
          </a:xfrm>
          <a:prstGeom prst="rect">
            <a:avLst/>
          </a:prstGeom>
          <a:solidFill>
            <a:srgbClr val="00B8FF"/>
          </a:solidFill>
          <a:ln w="9525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150495">
              <a:lnSpc>
                <a:spcPct val="100000"/>
              </a:lnSpc>
              <a:spcBef>
                <a:spcPts val="250"/>
              </a:spcBef>
            </a:pPr>
            <a:r>
              <a:rPr sz="6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Стартовая</a:t>
            </a:r>
            <a:r>
              <a:rPr sz="6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арка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8525694" y="3104110"/>
            <a:ext cx="327025" cy="873760"/>
            <a:chOff x="8525694" y="3104110"/>
            <a:chExt cx="327025" cy="873760"/>
          </a:xfrm>
        </p:grpSpPr>
        <p:sp>
          <p:nvSpPr>
            <p:cNvPr id="23" name="object 23"/>
            <p:cNvSpPr/>
            <p:nvPr/>
          </p:nvSpPr>
          <p:spPr>
            <a:xfrm>
              <a:off x="8530456" y="3108872"/>
              <a:ext cx="317500" cy="864235"/>
            </a:xfrm>
            <a:custGeom>
              <a:avLst/>
              <a:gdLst/>
              <a:ahLst/>
              <a:cxnLst/>
              <a:rect l="l" t="t" r="r" b="b"/>
              <a:pathLst>
                <a:path w="317500" h="864235">
                  <a:moveTo>
                    <a:pt x="317252" y="0"/>
                  </a:moveTo>
                  <a:lnTo>
                    <a:pt x="0" y="0"/>
                  </a:lnTo>
                  <a:lnTo>
                    <a:pt x="0" y="864095"/>
                  </a:lnTo>
                  <a:lnTo>
                    <a:pt x="317252" y="864095"/>
                  </a:lnTo>
                  <a:lnTo>
                    <a:pt x="31725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530456" y="3108872"/>
              <a:ext cx="317500" cy="864235"/>
            </a:xfrm>
            <a:custGeom>
              <a:avLst/>
              <a:gdLst/>
              <a:ahLst/>
              <a:cxnLst/>
              <a:rect l="l" t="t" r="r" b="b"/>
              <a:pathLst>
                <a:path w="317500" h="864235">
                  <a:moveTo>
                    <a:pt x="0" y="864095"/>
                  </a:moveTo>
                  <a:lnTo>
                    <a:pt x="0" y="0"/>
                  </a:lnTo>
                  <a:lnTo>
                    <a:pt x="317252" y="0"/>
                  </a:lnTo>
                  <a:lnTo>
                    <a:pt x="317252" y="864095"/>
                  </a:lnTo>
                  <a:lnTo>
                    <a:pt x="0" y="86409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559724" y="3193636"/>
            <a:ext cx="281305" cy="6997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Сцена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530455" y="4475488"/>
            <a:ext cx="398145" cy="369570"/>
          </a:xfrm>
          <a:custGeom>
            <a:avLst/>
            <a:gdLst/>
            <a:ahLst/>
            <a:cxnLst/>
            <a:rect l="l" t="t" r="r" b="b"/>
            <a:pathLst>
              <a:path w="398145" h="369570">
                <a:moveTo>
                  <a:pt x="397866" y="0"/>
                </a:moveTo>
                <a:lnTo>
                  <a:pt x="0" y="0"/>
                </a:lnTo>
                <a:lnTo>
                  <a:pt x="0" y="369332"/>
                </a:lnTo>
                <a:lnTo>
                  <a:pt x="397866" y="369332"/>
                </a:lnTo>
                <a:lnTo>
                  <a:pt x="39786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609195" y="4507483"/>
            <a:ext cx="234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0" dirty="0">
                <a:latin typeface="Microsoft Sans Serif"/>
                <a:cs typeface="Microsoft Sans Serif"/>
              </a:rPr>
              <a:t>Ш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75094" y="1787239"/>
            <a:ext cx="228600" cy="636905"/>
          </a:xfrm>
          <a:prstGeom prst="rect">
            <a:avLst/>
          </a:prstGeom>
          <a:solidFill>
            <a:srgbClr val="00B8FF"/>
          </a:solidFill>
          <a:ln w="9525">
            <a:solidFill>
              <a:srgbClr val="000000"/>
            </a:solidFill>
          </a:ln>
        </p:spPr>
        <p:txBody>
          <a:bodyPr vert="vert270" wrap="square" lIns="0" tIns="33019" rIns="0" bIns="0" rtlCol="0">
            <a:spAutoFit/>
          </a:bodyPr>
          <a:lstStyle/>
          <a:p>
            <a:pPr marL="116205">
              <a:lnSpc>
                <a:spcPct val="100000"/>
              </a:lnSpc>
              <a:spcBef>
                <a:spcPts val="259"/>
              </a:spcBef>
            </a:pPr>
            <a:r>
              <a:rPr sz="12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Инфо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38659" y="2041329"/>
            <a:ext cx="319405" cy="369570"/>
          </a:xfrm>
          <a:prstGeom prst="rect">
            <a:avLst/>
          </a:prstGeom>
          <a:solidFill>
            <a:srgbClr val="47FFD1"/>
          </a:solidFill>
        </p:spPr>
        <p:txBody>
          <a:bodyPr vert="horz" wrap="square" lIns="0" tIns="4635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65"/>
              </a:spcBef>
            </a:pPr>
            <a:r>
              <a:rPr sz="1800" spc="-50" dirty="0">
                <a:latin typeface="Microsoft Sans Serif"/>
                <a:cs typeface="Microsoft Sans Serif"/>
              </a:rPr>
              <a:t>К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216983" y="2209800"/>
            <a:ext cx="369332" cy="1651307"/>
          </a:xfrm>
          <a:prstGeom prst="rect">
            <a:avLst/>
          </a:prstGeom>
          <a:solidFill>
            <a:srgbClr val="8585E0"/>
          </a:solidFill>
          <a:ln w="9525">
            <a:solidFill>
              <a:srgbClr val="000000"/>
            </a:solidFill>
          </a:ln>
        </p:spPr>
        <p:txBody>
          <a:bodyPr vert="vert270" wrap="square" lIns="0" tIns="33020" rIns="0" bIns="0" rtlCol="0">
            <a:spAutoFit/>
          </a:bodyPr>
          <a:lstStyle/>
          <a:p>
            <a:pPr marL="141605" algn="ctr">
              <a:lnSpc>
                <a:spcPct val="100000"/>
              </a:lnSpc>
              <a:spcBef>
                <a:spcPts val="260"/>
              </a:spcBef>
            </a:pPr>
            <a:r>
              <a:rPr sz="1200" spc="-10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Регистрация</a:t>
            </a:r>
            <a:r>
              <a:rPr lang="ru-RU"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/камера хранения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24345" y="1609560"/>
            <a:ext cx="407670" cy="379095"/>
            <a:chOff x="331391" y="1413144"/>
            <a:chExt cx="407670" cy="379095"/>
          </a:xfrm>
        </p:grpSpPr>
        <p:sp>
          <p:nvSpPr>
            <p:cNvPr id="32" name="object 32"/>
            <p:cNvSpPr/>
            <p:nvPr/>
          </p:nvSpPr>
          <p:spPr>
            <a:xfrm>
              <a:off x="336154" y="1417906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69">
                  <a:moveTo>
                    <a:pt x="397979" y="0"/>
                  </a:moveTo>
                  <a:lnTo>
                    <a:pt x="0" y="0"/>
                  </a:lnTo>
                  <a:lnTo>
                    <a:pt x="0" y="369332"/>
                  </a:lnTo>
                  <a:lnTo>
                    <a:pt x="397979" y="369332"/>
                  </a:lnTo>
                  <a:lnTo>
                    <a:pt x="397979" y="0"/>
                  </a:lnTo>
                  <a:close/>
                </a:path>
              </a:pathLst>
            </a:custGeom>
            <a:solidFill>
              <a:srgbClr val="8585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36154" y="1417906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69">
                  <a:moveTo>
                    <a:pt x="0" y="0"/>
                  </a:moveTo>
                  <a:lnTo>
                    <a:pt x="397979" y="0"/>
                  </a:lnTo>
                  <a:lnTo>
                    <a:pt x="397979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338760" y="2175418"/>
            <a:ext cx="407670" cy="379095"/>
            <a:chOff x="329497" y="2328454"/>
            <a:chExt cx="407670" cy="379095"/>
          </a:xfrm>
        </p:grpSpPr>
        <p:sp>
          <p:nvSpPr>
            <p:cNvPr id="38" name="object 38"/>
            <p:cNvSpPr/>
            <p:nvPr/>
          </p:nvSpPr>
          <p:spPr>
            <a:xfrm>
              <a:off x="334259" y="2333217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69">
                  <a:moveTo>
                    <a:pt x="397979" y="0"/>
                  </a:moveTo>
                  <a:lnTo>
                    <a:pt x="0" y="0"/>
                  </a:lnTo>
                  <a:lnTo>
                    <a:pt x="0" y="369332"/>
                  </a:lnTo>
                  <a:lnTo>
                    <a:pt x="397979" y="369332"/>
                  </a:lnTo>
                  <a:lnTo>
                    <a:pt x="397979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34259" y="2333217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69">
                  <a:moveTo>
                    <a:pt x="0" y="0"/>
                  </a:moveTo>
                  <a:lnTo>
                    <a:pt x="397979" y="0"/>
                  </a:lnTo>
                  <a:lnTo>
                    <a:pt x="397979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330838" y="2732102"/>
            <a:ext cx="407670" cy="379095"/>
            <a:chOff x="334000" y="2817011"/>
            <a:chExt cx="407670" cy="379095"/>
          </a:xfrm>
        </p:grpSpPr>
        <p:sp>
          <p:nvSpPr>
            <p:cNvPr id="41" name="object 41"/>
            <p:cNvSpPr/>
            <p:nvPr/>
          </p:nvSpPr>
          <p:spPr>
            <a:xfrm>
              <a:off x="338762" y="2821773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69">
                  <a:moveTo>
                    <a:pt x="397979" y="0"/>
                  </a:moveTo>
                  <a:lnTo>
                    <a:pt x="0" y="0"/>
                  </a:lnTo>
                  <a:lnTo>
                    <a:pt x="0" y="369331"/>
                  </a:lnTo>
                  <a:lnTo>
                    <a:pt x="397979" y="369331"/>
                  </a:lnTo>
                  <a:lnTo>
                    <a:pt x="397979" y="0"/>
                  </a:lnTo>
                  <a:close/>
                </a:path>
              </a:pathLst>
            </a:custGeom>
            <a:solidFill>
              <a:srgbClr val="47FF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38762" y="2821773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69">
                  <a:moveTo>
                    <a:pt x="0" y="0"/>
                  </a:moveTo>
                  <a:lnTo>
                    <a:pt x="397979" y="0"/>
                  </a:lnTo>
                  <a:lnTo>
                    <a:pt x="397979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333999" y="3276639"/>
            <a:ext cx="407670" cy="379095"/>
            <a:chOff x="333999" y="3276639"/>
            <a:chExt cx="407670" cy="379095"/>
          </a:xfrm>
        </p:grpSpPr>
        <p:sp>
          <p:nvSpPr>
            <p:cNvPr id="44" name="object 44"/>
            <p:cNvSpPr/>
            <p:nvPr/>
          </p:nvSpPr>
          <p:spPr>
            <a:xfrm>
              <a:off x="338761" y="3281402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397979" y="0"/>
                  </a:moveTo>
                  <a:lnTo>
                    <a:pt x="0" y="0"/>
                  </a:lnTo>
                  <a:lnTo>
                    <a:pt x="0" y="369332"/>
                  </a:lnTo>
                  <a:lnTo>
                    <a:pt x="397979" y="369332"/>
                  </a:lnTo>
                  <a:lnTo>
                    <a:pt x="397979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38761" y="3281402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0" y="0"/>
                  </a:moveTo>
                  <a:lnTo>
                    <a:pt x="397979" y="0"/>
                  </a:lnTo>
                  <a:lnTo>
                    <a:pt x="397979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326243" y="3732321"/>
            <a:ext cx="407670" cy="379095"/>
            <a:chOff x="326243" y="3732321"/>
            <a:chExt cx="407670" cy="379095"/>
          </a:xfrm>
        </p:grpSpPr>
        <p:sp>
          <p:nvSpPr>
            <p:cNvPr id="47" name="object 47"/>
            <p:cNvSpPr/>
            <p:nvPr/>
          </p:nvSpPr>
          <p:spPr>
            <a:xfrm>
              <a:off x="331005" y="3737084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397979" y="0"/>
                  </a:moveTo>
                  <a:lnTo>
                    <a:pt x="0" y="0"/>
                  </a:lnTo>
                  <a:lnTo>
                    <a:pt x="0" y="369331"/>
                  </a:lnTo>
                  <a:lnTo>
                    <a:pt x="397979" y="369331"/>
                  </a:lnTo>
                  <a:lnTo>
                    <a:pt x="397979" y="0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31005" y="3737084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0" y="0"/>
                  </a:moveTo>
                  <a:lnTo>
                    <a:pt x="397979" y="0"/>
                  </a:lnTo>
                  <a:lnTo>
                    <a:pt x="397979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333998" y="4202560"/>
            <a:ext cx="407670" cy="379095"/>
            <a:chOff x="333998" y="4202560"/>
            <a:chExt cx="407670" cy="379095"/>
          </a:xfrm>
        </p:grpSpPr>
        <p:sp>
          <p:nvSpPr>
            <p:cNvPr id="50" name="object 50"/>
            <p:cNvSpPr/>
            <p:nvPr/>
          </p:nvSpPr>
          <p:spPr>
            <a:xfrm>
              <a:off x="338760" y="4207323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397979" y="0"/>
                  </a:moveTo>
                  <a:lnTo>
                    <a:pt x="0" y="0"/>
                  </a:lnTo>
                  <a:lnTo>
                    <a:pt x="0" y="369331"/>
                  </a:lnTo>
                  <a:lnTo>
                    <a:pt x="397979" y="369331"/>
                  </a:lnTo>
                  <a:lnTo>
                    <a:pt x="39797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38760" y="4207323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0" y="0"/>
                  </a:moveTo>
                  <a:lnTo>
                    <a:pt x="397979" y="0"/>
                  </a:lnTo>
                  <a:lnTo>
                    <a:pt x="397979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324346" y="4670240"/>
            <a:ext cx="407670" cy="379095"/>
            <a:chOff x="324346" y="4670240"/>
            <a:chExt cx="407670" cy="379095"/>
          </a:xfrm>
        </p:grpSpPr>
        <p:sp>
          <p:nvSpPr>
            <p:cNvPr id="53" name="object 53"/>
            <p:cNvSpPr/>
            <p:nvPr/>
          </p:nvSpPr>
          <p:spPr>
            <a:xfrm>
              <a:off x="329108" y="4675003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397979" y="0"/>
                  </a:moveTo>
                  <a:lnTo>
                    <a:pt x="0" y="0"/>
                  </a:lnTo>
                  <a:lnTo>
                    <a:pt x="0" y="369331"/>
                  </a:lnTo>
                  <a:lnTo>
                    <a:pt x="397979" y="369331"/>
                  </a:lnTo>
                  <a:lnTo>
                    <a:pt x="397979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29108" y="4675003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0" y="0"/>
                  </a:moveTo>
                  <a:lnTo>
                    <a:pt x="397979" y="0"/>
                  </a:lnTo>
                  <a:lnTo>
                    <a:pt x="397979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333998" y="5123294"/>
            <a:ext cx="407670" cy="379095"/>
            <a:chOff x="333998" y="5123294"/>
            <a:chExt cx="407670" cy="379095"/>
          </a:xfrm>
        </p:grpSpPr>
        <p:sp>
          <p:nvSpPr>
            <p:cNvPr id="56" name="object 56"/>
            <p:cNvSpPr/>
            <p:nvPr/>
          </p:nvSpPr>
          <p:spPr>
            <a:xfrm>
              <a:off x="338760" y="5128056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397979" y="0"/>
                  </a:moveTo>
                  <a:lnTo>
                    <a:pt x="0" y="0"/>
                  </a:lnTo>
                  <a:lnTo>
                    <a:pt x="0" y="369332"/>
                  </a:lnTo>
                  <a:lnTo>
                    <a:pt x="397979" y="369332"/>
                  </a:lnTo>
                  <a:lnTo>
                    <a:pt x="39797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38760" y="5128056"/>
              <a:ext cx="398145" cy="369570"/>
            </a:xfrm>
            <a:custGeom>
              <a:avLst/>
              <a:gdLst/>
              <a:ahLst/>
              <a:cxnLst/>
              <a:rect l="l" t="t" r="r" b="b"/>
              <a:pathLst>
                <a:path w="398145" h="369570">
                  <a:moveTo>
                    <a:pt x="0" y="0"/>
                  </a:moveTo>
                  <a:lnTo>
                    <a:pt x="397979" y="0"/>
                  </a:lnTo>
                  <a:lnTo>
                    <a:pt x="397979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833222" y="1450340"/>
            <a:ext cx="3459479" cy="15751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Регистрация</a:t>
            </a:r>
            <a:r>
              <a:rPr lang="ru-RU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/камера хранения</a:t>
            </a:r>
            <a:r>
              <a:rPr sz="18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участников</a:t>
            </a:r>
            <a:endParaRPr sz="1800" dirty="0">
              <a:latin typeface="Microsoft Sans Serif"/>
              <a:cs typeface="Microsoft Sans Serif"/>
            </a:endParaRPr>
          </a:p>
          <a:p>
            <a:pPr marL="50800" marR="5080" indent="-23495">
              <a:lnSpc>
                <a:spcPct val="164400"/>
              </a:lnSpc>
            </a:pPr>
            <a:r>
              <a:rPr sz="1800" spc="-30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Раздевалк</a:t>
            </a:r>
            <a:r>
              <a:rPr lang="ru-RU" sz="1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1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Мужская</a:t>
            </a:r>
            <a:r>
              <a:rPr sz="1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Женская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lang="ru-RU" sz="1800" spc="-10" dirty="0">
              <a:solidFill>
                <a:srgbClr val="FFFFFF"/>
              </a:solidFill>
              <a:latin typeface="Microsoft Sans Serif"/>
              <a:cs typeface="Microsoft Sans Serif"/>
            </a:endParaRPr>
          </a:p>
          <a:p>
            <a:pPr marL="50800" marR="5080" indent="-23495"/>
            <a:endParaRPr lang="ru-RU" spc="-10" dirty="0">
              <a:solidFill>
                <a:srgbClr val="FFFFFF"/>
              </a:solidFill>
              <a:latin typeface="Microsoft Sans Serif"/>
              <a:cs typeface="Microsoft Sans Serif"/>
            </a:endParaRPr>
          </a:p>
          <a:p>
            <a:pPr marL="50800" marR="5080" indent="-23495"/>
            <a:r>
              <a:rPr sz="1800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Полевая</a:t>
            </a:r>
            <a:r>
              <a:rPr sz="18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кухня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54594" y="3251707"/>
            <a:ext cx="2580005" cy="262572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5240" marR="5080" indent="-3175">
              <a:lnSpc>
                <a:spcPct val="106100"/>
              </a:lnSpc>
              <a:spcBef>
                <a:spcPts val="305"/>
              </a:spcBef>
            </a:pP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Стартовый</a:t>
            </a:r>
            <a:r>
              <a:rPr sz="18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створ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Финишный</a:t>
            </a:r>
            <a:r>
              <a:rPr sz="1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створ/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Стартовый</a:t>
            </a:r>
            <a:r>
              <a:rPr sz="18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накопительь</a:t>
            </a:r>
            <a:endParaRPr sz="1800">
              <a:latin typeface="Microsoft Sans Serif"/>
              <a:cs typeface="Microsoft Sans Serif"/>
            </a:endParaRPr>
          </a:p>
          <a:p>
            <a:pPr marL="51435">
              <a:lnSpc>
                <a:spcPct val="100000"/>
              </a:lnSpc>
              <a:spcBef>
                <a:spcPts val="550"/>
              </a:spcBef>
            </a:pP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Сцена</a:t>
            </a:r>
            <a:endParaRPr sz="1800">
              <a:latin typeface="Microsoft Sans Serif"/>
              <a:cs typeface="Microsoft Sans Serif"/>
            </a:endParaRPr>
          </a:p>
          <a:p>
            <a:pPr marL="51435">
              <a:lnSpc>
                <a:spcPct val="100000"/>
              </a:lnSpc>
              <a:spcBef>
                <a:spcPts val="1535"/>
              </a:spcBef>
            </a:pP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ИНФО</a:t>
            </a:r>
            <a:r>
              <a:rPr sz="18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СТЕНД</a:t>
            </a:r>
            <a:endParaRPr sz="1800">
              <a:latin typeface="Microsoft Sans Serif"/>
              <a:cs typeface="Microsoft Sans Serif"/>
            </a:endParaRPr>
          </a:p>
          <a:p>
            <a:pPr marL="69850" marR="334645" indent="-11430">
              <a:lnSpc>
                <a:spcPct val="158900"/>
              </a:lnSpc>
              <a:spcBef>
                <a:spcPts val="120"/>
              </a:spcBef>
            </a:pP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Штаб</a:t>
            </a:r>
            <a:r>
              <a:rPr sz="1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организаторов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Скорая</a:t>
            </a:r>
            <a:r>
              <a:rPr sz="1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помощь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351517" y="5473813"/>
            <a:ext cx="7553959" cy="460375"/>
            <a:chOff x="351517" y="5473813"/>
            <a:chExt cx="7553959" cy="460375"/>
          </a:xfrm>
        </p:grpSpPr>
        <p:sp>
          <p:nvSpPr>
            <p:cNvPr id="61" name="object 61"/>
            <p:cNvSpPr/>
            <p:nvPr/>
          </p:nvSpPr>
          <p:spPr>
            <a:xfrm>
              <a:off x="7536942" y="5478780"/>
              <a:ext cx="363855" cy="299720"/>
            </a:xfrm>
            <a:custGeom>
              <a:avLst/>
              <a:gdLst/>
              <a:ahLst/>
              <a:cxnLst/>
              <a:rect l="l" t="t" r="r" b="b"/>
              <a:pathLst>
                <a:path w="363854" h="299720">
                  <a:moveTo>
                    <a:pt x="363766" y="74930"/>
                  </a:moveTo>
                  <a:lnTo>
                    <a:pt x="288671" y="74930"/>
                  </a:lnTo>
                  <a:lnTo>
                    <a:pt x="288671" y="0"/>
                  </a:lnTo>
                  <a:lnTo>
                    <a:pt x="75095" y="0"/>
                  </a:lnTo>
                  <a:lnTo>
                    <a:pt x="75095" y="74930"/>
                  </a:lnTo>
                  <a:lnTo>
                    <a:pt x="0" y="74930"/>
                  </a:lnTo>
                  <a:lnTo>
                    <a:pt x="0" y="224790"/>
                  </a:lnTo>
                  <a:lnTo>
                    <a:pt x="75095" y="224790"/>
                  </a:lnTo>
                  <a:lnTo>
                    <a:pt x="75095" y="299720"/>
                  </a:lnTo>
                  <a:lnTo>
                    <a:pt x="288671" y="299720"/>
                  </a:lnTo>
                  <a:lnTo>
                    <a:pt x="288671" y="224790"/>
                  </a:lnTo>
                  <a:lnTo>
                    <a:pt x="363766" y="224790"/>
                  </a:lnTo>
                  <a:lnTo>
                    <a:pt x="363766" y="7493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536953" y="5478575"/>
              <a:ext cx="363855" cy="300990"/>
            </a:xfrm>
            <a:custGeom>
              <a:avLst/>
              <a:gdLst/>
              <a:ahLst/>
              <a:cxnLst/>
              <a:rect l="l" t="t" r="r" b="b"/>
              <a:pathLst>
                <a:path w="363854" h="300989">
                  <a:moveTo>
                    <a:pt x="0" y="75095"/>
                  </a:moveTo>
                  <a:lnTo>
                    <a:pt x="75095" y="75095"/>
                  </a:lnTo>
                  <a:lnTo>
                    <a:pt x="75095" y="0"/>
                  </a:lnTo>
                  <a:lnTo>
                    <a:pt x="288670" y="0"/>
                  </a:lnTo>
                  <a:lnTo>
                    <a:pt x="288670" y="75095"/>
                  </a:lnTo>
                  <a:lnTo>
                    <a:pt x="363765" y="75095"/>
                  </a:lnTo>
                  <a:lnTo>
                    <a:pt x="363765" y="225285"/>
                  </a:lnTo>
                  <a:lnTo>
                    <a:pt x="288670" y="225285"/>
                  </a:lnTo>
                  <a:lnTo>
                    <a:pt x="288670" y="300381"/>
                  </a:lnTo>
                  <a:lnTo>
                    <a:pt x="75095" y="300381"/>
                  </a:lnTo>
                  <a:lnTo>
                    <a:pt x="75095" y="225285"/>
                  </a:lnTo>
                  <a:lnTo>
                    <a:pt x="0" y="225285"/>
                  </a:lnTo>
                  <a:lnTo>
                    <a:pt x="0" y="7509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56273" y="5628640"/>
              <a:ext cx="363855" cy="300990"/>
            </a:xfrm>
            <a:custGeom>
              <a:avLst/>
              <a:gdLst/>
              <a:ahLst/>
              <a:cxnLst/>
              <a:rect l="l" t="t" r="r" b="b"/>
              <a:pathLst>
                <a:path w="363855" h="300989">
                  <a:moveTo>
                    <a:pt x="363766" y="74930"/>
                  </a:moveTo>
                  <a:lnTo>
                    <a:pt x="288671" y="74930"/>
                  </a:lnTo>
                  <a:lnTo>
                    <a:pt x="288671" y="0"/>
                  </a:lnTo>
                  <a:lnTo>
                    <a:pt x="75095" y="0"/>
                  </a:lnTo>
                  <a:lnTo>
                    <a:pt x="75095" y="74930"/>
                  </a:lnTo>
                  <a:lnTo>
                    <a:pt x="0" y="74930"/>
                  </a:lnTo>
                  <a:lnTo>
                    <a:pt x="0" y="224790"/>
                  </a:lnTo>
                  <a:lnTo>
                    <a:pt x="75095" y="224790"/>
                  </a:lnTo>
                  <a:lnTo>
                    <a:pt x="75095" y="300990"/>
                  </a:lnTo>
                  <a:lnTo>
                    <a:pt x="288671" y="300990"/>
                  </a:lnTo>
                  <a:lnTo>
                    <a:pt x="288671" y="224790"/>
                  </a:lnTo>
                  <a:lnTo>
                    <a:pt x="363766" y="224790"/>
                  </a:lnTo>
                  <a:lnTo>
                    <a:pt x="363766" y="7493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56279" y="5628765"/>
              <a:ext cx="363855" cy="300990"/>
            </a:xfrm>
            <a:custGeom>
              <a:avLst/>
              <a:gdLst/>
              <a:ahLst/>
              <a:cxnLst/>
              <a:rect l="l" t="t" r="r" b="b"/>
              <a:pathLst>
                <a:path w="363855" h="300989">
                  <a:moveTo>
                    <a:pt x="0" y="75095"/>
                  </a:moveTo>
                  <a:lnTo>
                    <a:pt x="75095" y="75095"/>
                  </a:lnTo>
                  <a:lnTo>
                    <a:pt x="75095" y="0"/>
                  </a:lnTo>
                  <a:lnTo>
                    <a:pt x="288670" y="0"/>
                  </a:lnTo>
                  <a:lnTo>
                    <a:pt x="288670" y="75095"/>
                  </a:lnTo>
                  <a:lnTo>
                    <a:pt x="363765" y="75095"/>
                  </a:lnTo>
                  <a:lnTo>
                    <a:pt x="363765" y="225285"/>
                  </a:lnTo>
                  <a:lnTo>
                    <a:pt x="288670" y="225285"/>
                  </a:lnTo>
                  <a:lnTo>
                    <a:pt x="288670" y="300381"/>
                  </a:lnTo>
                  <a:lnTo>
                    <a:pt x="75095" y="300381"/>
                  </a:lnTo>
                  <a:lnTo>
                    <a:pt x="75095" y="225285"/>
                  </a:lnTo>
                  <a:lnTo>
                    <a:pt x="0" y="225285"/>
                  </a:lnTo>
                  <a:lnTo>
                    <a:pt x="0" y="7509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Прямоугольник 64"/>
          <p:cNvSpPr/>
          <p:nvPr/>
        </p:nvSpPr>
        <p:spPr>
          <a:xfrm>
            <a:off x="-1" y="0"/>
            <a:ext cx="4482129" cy="126499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КУЛЬТУРЫ, МОЛОДЕЖНОЙ ПОЛИТИКИ, 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 И СПОРТА</a:t>
            </a:r>
          </a:p>
        </p:txBody>
      </p:sp>
      <p:pic>
        <p:nvPicPr>
          <p:cNvPr id="66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7" name="Прямоугольник 66"/>
          <p:cNvSpPr/>
          <p:nvPr/>
        </p:nvSpPr>
        <p:spPr>
          <a:xfrm>
            <a:off x="0" y="0"/>
            <a:ext cx="4154372" cy="126499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КУЛЬТУРЫ, МОЛОДЕЖНОЙ ПОЛИТИКИ, 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 И СПОРТА</a:t>
            </a:r>
          </a:p>
        </p:txBody>
      </p:sp>
      <p:sp>
        <p:nvSpPr>
          <p:cNvPr id="72" name="object 4"/>
          <p:cNvSpPr txBox="1"/>
          <p:nvPr/>
        </p:nvSpPr>
        <p:spPr>
          <a:xfrm>
            <a:off x="1596261" y="1506754"/>
            <a:ext cx="10443339" cy="477759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15"/>
              </a:spcBef>
            </a:pPr>
            <a:endParaRPr lang="en-US" sz="18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915"/>
              </a:spcBef>
            </a:pPr>
            <a:endParaRPr lang="en-US" sz="18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2700">
              <a:lnSpc>
                <a:spcPts val="2125"/>
              </a:lnSpc>
              <a:spcBef>
                <a:spcPts val="50"/>
              </a:spcBef>
            </a:pPr>
            <a:r>
              <a:rPr lang="ru-RU" sz="21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13:40 </a:t>
            </a:r>
            <a:r>
              <a:rPr lang="ru-RU" sz="21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награждение 1 км (М-1,2,3  место); (Ж-1,2,3 место)</a:t>
            </a:r>
          </a:p>
          <a:p>
            <a:pPr marL="12700">
              <a:lnSpc>
                <a:spcPts val="2125"/>
              </a:lnSpc>
              <a:spcBef>
                <a:spcPts val="50"/>
              </a:spcBef>
            </a:pPr>
            <a:r>
              <a:rPr lang="ru-RU" sz="21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13:50 </a:t>
            </a:r>
            <a:r>
              <a:rPr lang="ru-RU" sz="21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награждение в номинации самый маленький участник полумарафона</a:t>
            </a:r>
          </a:p>
          <a:p>
            <a:pPr marL="12700">
              <a:lnSpc>
                <a:spcPts val="2125"/>
              </a:lnSpc>
              <a:spcBef>
                <a:spcPts val="50"/>
              </a:spcBef>
            </a:pPr>
            <a:r>
              <a:rPr lang="ru-RU" sz="21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14:00 </a:t>
            </a:r>
            <a:r>
              <a:rPr lang="ru-RU" sz="21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награждение 650 м дети </a:t>
            </a:r>
          </a:p>
          <a:p>
            <a:pPr marL="12700">
              <a:lnSpc>
                <a:spcPts val="2125"/>
              </a:lnSpc>
              <a:spcBef>
                <a:spcPts val="50"/>
              </a:spcBef>
            </a:pPr>
            <a:r>
              <a:rPr lang="ru-RU" sz="21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9-10 лет (М-1,2,3  место); (Ж-1,2,3 место)</a:t>
            </a:r>
          </a:p>
          <a:p>
            <a:pPr marL="12700">
              <a:lnSpc>
                <a:spcPts val="2125"/>
              </a:lnSpc>
              <a:spcBef>
                <a:spcPts val="50"/>
              </a:spcBef>
            </a:pPr>
            <a:r>
              <a:rPr lang="ru-RU" sz="21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7-8 лет (М-1,2,3  место); (Ж-1,2,3 место)</a:t>
            </a:r>
          </a:p>
          <a:p>
            <a:pPr marL="12700">
              <a:lnSpc>
                <a:spcPts val="2125"/>
              </a:lnSpc>
              <a:spcBef>
                <a:spcPts val="50"/>
              </a:spcBef>
            </a:pPr>
            <a:r>
              <a:rPr lang="ru-RU" sz="21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5-6 лет (М-1,2,3  место); (Ж-1,2,3 место)</a:t>
            </a:r>
          </a:p>
          <a:p>
            <a:pPr marL="12700">
              <a:lnSpc>
                <a:spcPts val="2125"/>
              </a:lnSpc>
              <a:spcBef>
                <a:spcPts val="50"/>
              </a:spcBef>
            </a:pPr>
            <a:r>
              <a:rPr lang="ru-RU" sz="21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14:10</a:t>
            </a:r>
            <a:r>
              <a:rPr lang="ru-RU" sz="21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награждение 300 м семейный забег (М-1,2,3  место); (Ж-1,2,3 место)</a:t>
            </a:r>
          </a:p>
          <a:p>
            <a:pPr marL="12700">
              <a:lnSpc>
                <a:spcPts val="2125"/>
              </a:lnSpc>
              <a:spcBef>
                <a:spcPts val="50"/>
              </a:spcBef>
            </a:pPr>
            <a:r>
              <a:rPr lang="ru-RU" sz="21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14:20 </a:t>
            </a:r>
            <a:r>
              <a:rPr lang="ru-RU" sz="21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награждение 10 км (М-1,2,3  место); (Ж-1,2,3 место)</a:t>
            </a:r>
          </a:p>
          <a:p>
            <a:pPr marL="12700">
              <a:lnSpc>
                <a:spcPts val="2125"/>
              </a:lnSpc>
              <a:spcBef>
                <a:spcPts val="50"/>
              </a:spcBef>
            </a:pPr>
            <a:r>
              <a:rPr lang="ru-RU" sz="21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14:40 </a:t>
            </a:r>
            <a:r>
              <a:rPr lang="ru-RU" sz="21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награждение 5 км</a:t>
            </a:r>
          </a:p>
          <a:p>
            <a:pPr marL="12700">
              <a:lnSpc>
                <a:spcPts val="2125"/>
              </a:lnSpc>
              <a:spcBef>
                <a:spcPts val="50"/>
              </a:spcBef>
            </a:pPr>
            <a:r>
              <a:rPr lang="ru-RU" sz="21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забег: (М-1,2,3  место); (Ж 1,2,3 место);</a:t>
            </a:r>
          </a:p>
          <a:p>
            <a:pPr marL="12700">
              <a:lnSpc>
                <a:spcPts val="2125"/>
              </a:lnSpc>
              <a:spcBef>
                <a:spcPts val="50"/>
              </a:spcBef>
            </a:pPr>
            <a:r>
              <a:rPr lang="ru-RU" sz="21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корпоративные команды: (смешанные команды-1,2,3 место); (мужские команды-1,2,3 место)</a:t>
            </a:r>
          </a:p>
          <a:p>
            <a:pPr marL="12700">
              <a:lnSpc>
                <a:spcPts val="2125"/>
              </a:lnSpc>
              <a:spcBef>
                <a:spcPts val="50"/>
              </a:spcBef>
            </a:pPr>
            <a:r>
              <a:rPr lang="ru-RU" sz="21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14:50 </a:t>
            </a:r>
            <a:r>
              <a:rPr lang="ru-RU" sz="21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награждение в номинации самый взрослый участник полумарафона</a:t>
            </a:r>
          </a:p>
          <a:p>
            <a:pPr marL="12700">
              <a:lnSpc>
                <a:spcPts val="2125"/>
              </a:lnSpc>
              <a:spcBef>
                <a:spcPts val="50"/>
              </a:spcBef>
            </a:pPr>
            <a:r>
              <a:rPr lang="ru-RU" sz="21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15:20 </a:t>
            </a:r>
            <a:r>
              <a:rPr lang="ru-RU" sz="21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награждение 21,1 км (М-1,2,3  место); (Ж-1,2,3 место)</a:t>
            </a: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21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16:00</a:t>
            </a:r>
            <a:r>
              <a:rPr sz="2100" b="1" spc="4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1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</a:t>
            </a:r>
            <a:r>
              <a:rPr sz="21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трассы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object 2"/>
          <p:cNvSpPr txBox="1">
            <a:spLocks/>
          </p:cNvSpPr>
          <p:nvPr/>
        </p:nvSpPr>
        <p:spPr>
          <a:xfrm>
            <a:off x="4671556" y="515914"/>
            <a:ext cx="5461431" cy="76854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808355" marR="5080" indent="-796290" algn="ctr">
              <a:lnSpc>
                <a:spcPct val="100800"/>
              </a:lnSpc>
              <a:spcBef>
                <a:spcPts val="75"/>
              </a:spcBef>
            </a:pPr>
            <a:r>
              <a:rPr lang="ru-RU" dirty="0"/>
              <a:t>Награждение участников</a:t>
            </a:r>
          </a:p>
          <a:p>
            <a:pPr marL="808355" marR="5080" indent="-796290" algn="ctr">
              <a:lnSpc>
                <a:spcPct val="100800"/>
              </a:lnSpc>
              <a:spcBef>
                <a:spcPts val="75"/>
              </a:spcBef>
            </a:pPr>
            <a:r>
              <a:rPr lang="ru-RU" spc="-10" dirty="0"/>
              <a:t>12.04.2026</a:t>
            </a:r>
          </a:p>
        </p:txBody>
      </p:sp>
    </p:spTree>
    <p:extLst>
      <p:ext uri="{BB962C8B-B14F-4D97-AF65-F5344CB8AC3E}">
        <p14:creationId xmlns:p14="http://schemas.microsoft.com/office/powerpoint/2010/main" val="13368639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2333</TotalTime>
  <Words>356</Words>
  <Application>Microsoft Office PowerPoint</Application>
  <PresentationFormat>Широкоэкранный</PresentationFormat>
  <Paragraphs>79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Microsoft Sans Serif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СТАРТОВЫЙ ГОРОДОК Полумарафон Байконур</vt:lpstr>
      <vt:lpstr>СТАРТОВЫЙ ГОРОДОК Полумарафон Байконур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</dc:creator>
  <cp:lastModifiedBy>venyastelmakh1202@gmail.com</cp:lastModifiedBy>
  <cp:revision>39</cp:revision>
  <cp:lastPrinted>2026-04-07T05:19:06Z</cp:lastPrinted>
  <dcterms:created xsi:type="dcterms:W3CDTF">2026-04-01T12:34:23Z</dcterms:created>
  <dcterms:modified xsi:type="dcterms:W3CDTF">2026-05-20T04:57:26Z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2026-03-29T00:00:00Z</vt:filetime>
  </property>
  <property fmtid="{D5CDD505-2E9C-101B-9397-08002B2CF9AE}" pid="3" name="LastSaved">
    <vt:filetime>2026-04-01T00:00:00Z</vt:filetime>
  </property>
  <property fmtid="{D5CDD505-2E9C-101B-9397-08002B2CF9AE}" pid="4" name="Producer">
    <vt:lpwstr>macOS Версия 10.15.3 (Выпуск 19D76) Quartz PDFContext</vt:lpwstr>
  </property>
</Properties>
</file>